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7" r:id="rId5"/>
    <p:sldId id="272" r:id="rId6"/>
    <p:sldId id="277" r:id="rId7"/>
    <p:sldId id="278" r:id="rId8"/>
    <p:sldId id="281" r:id="rId9"/>
    <p:sldId id="279" r:id="rId10"/>
    <p:sldId id="283" r:id="rId11"/>
    <p:sldId id="286" r:id="rId12"/>
    <p:sldId id="284" r:id="rId13"/>
    <p:sldId id="282" r:id="rId14"/>
    <p:sldId id="285" r:id="rId15"/>
    <p:sldId id="287" r:id="rId16"/>
    <p:sldId id="288" r:id="rId17"/>
    <p:sldId id="289" r:id="rId18"/>
    <p:sldId id="290" r:id="rId19"/>
    <p:sldId id="291" r:id="rId20"/>
    <p:sldId id="292" r:id="rId21"/>
    <p:sldId id="293" r:id="rId22"/>
    <p:sldId id="269" r:id="rId2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80" autoAdjust="0"/>
  </p:normalViewPr>
  <p:slideViewPr>
    <p:cSldViewPr>
      <p:cViewPr varScale="1">
        <p:scale>
          <a:sx n="48" d="100"/>
          <a:sy n="48" d="100"/>
        </p:scale>
        <p:origin x="29" y="754"/>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D024DC-FA14-48D0-B9FE-3CE5AAF86FA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2004CA5-FD5D-4374-B92F-C55D35A67B27}">
      <dgm:prSet/>
      <dgm:spPr/>
      <dgm:t>
        <a:bodyPr/>
        <a:lstStyle/>
        <a:p>
          <a:r>
            <a:rPr lang="en-US" b="0" i="0" dirty="0">
              <a:solidFill>
                <a:schemeClr val="bg2"/>
              </a:solidFill>
            </a:rPr>
            <a:t>A system of interactive visual components for a computer or system software is called a GUI (graphical user interface). GUI is the interface that uses graphical elements to let people interact as per requirement with electronic devices including computers, laptops, tablets, and smartphones. In terms of human-computer interaction systems or technology, it’s a very important component of software application programming since it substitutes actions for the text-based commands in the system</a:t>
          </a:r>
          <a:r>
            <a:rPr lang="en-US" b="0" i="0" dirty="0"/>
            <a:t>. </a:t>
          </a:r>
          <a:endParaRPr lang="en-IN" dirty="0"/>
        </a:p>
      </dgm:t>
    </dgm:pt>
    <dgm:pt modelId="{0E4A91D6-9FB9-4E0F-92F7-1C00547174CC}" type="parTrans" cxnId="{72A24AE0-9873-492E-8602-F2834F174D8D}">
      <dgm:prSet/>
      <dgm:spPr/>
      <dgm:t>
        <a:bodyPr/>
        <a:lstStyle/>
        <a:p>
          <a:endParaRPr lang="en-IN"/>
        </a:p>
      </dgm:t>
    </dgm:pt>
    <dgm:pt modelId="{B7F71CD2-1AA5-40AA-B212-AC6BD6847F2E}" type="sibTrans" cxnId="{72A24AE0-9873-492E-8602-F2834F174D8D}">
      <dgm:prSet/>
      <dgm:spPr/>
      <dgm:t>
        <a:bodyPr/>
        <a:lstStyle/>
        <a:p>
          <a:endParaRPr lang="en-IN"/>
        </a:p>
      </dgm:t>
    </dgm:pt>
    <dgm:pt modelId="{E3580C92-4F9E-4AA5-AE93-8B58BAD57662}" type="pres">
      <dgm:prSet presAssocID="{8BD024DC-FA14-48D0-B9FE-3CE5AAF86FA3}" presName="linear" presStyleCnt="0">
        <dgm:presLayoutVars>
          <dgm:animLvl val="lvl"/>
          <dgm:resizeHandles val="exact"/>
        </dgm:presLayoutVars>
      </dgm:prSet>
      <dgm:spPr/>
    </dgm:pt>
    <dgm:pt modelId="{03385D1D-49AA-426F-81B1-421BE6205D6B}" type="pres">
      <dgm:prSet presAssocID="{F2004CA5-FD5D-4374-B92F-C55D35A67B27}" presName="parentText" presStyleLbl="node1" presStyleIdx="0" presStyleCnt="1">
        <dgm:presLayoutVars>
          <dgm:chMax val="0"/>
          <dgm:bulletEnabled val="1"/>
        </dgm:presLayoutVars>
      </dgm:prSet>
      <dgm:spPr/>
    </dgm:pt>
  </dgm:ptLst>
  <dgm:cxnLst>
    <dgm:cxn modelId="{D813526B-FEBB-4347-93C3-4932C1F2F433}" type="presOf" srcId="{8BD024DC-FA14-48D0-B9FE-3CE5AAF86FA3}" destId="{E3580C92-4F9E-4AA5-AE93-8B58BAD57662}" srcOrd="0" destOrd="0" presId="urn:microsoft.com/office/officeart/2005/8/layout/vList2"/>
    <dgm:cxn modelId="{7CA12B8F-B21F-4820-8C64-732E82FCECA9}" type="presOf" srcId="{F2004CA5-FD5D-4374-B92F-C55D35A67B27}" destId="{03385D1D-49AA-426F-81B1-421BE6205D6B}" srcOrd="0" destOrd="0" presId="urn:microsoft.com/office/officeart/2005/8/layout/vList2"/>
    <dgm:cxn modelId="{72A24AE0-9873-492E-8602-F2834F174D8D}" srcId="{8BD024DC-FA14-48D0-B9FE-3CE5AAF86FA3}" destId="{F2004CA5-FD5D-4374-B92F-C55D35A67B27}" srcOrd="0" destOrd="0" parTransId="{0E4A91D6-9FB9-4E0F-92F7-1C00547174CC}" sibTransId="{B7F71CD2-1AA5-40AA-B212-AC6BD6847F2E}"/>
    <dgm:cxn modelId="{F1CDB077-8251-42A5-B713-8F4A6E5D236C}" type="presParOf" srcId="{E3580C92-4F9E-4AA5-AE93-8B58BAD57662}" destId="{03385D1D-49AA-426F-81B1-421BE6205D6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548C3F-5249-4256-9C54-2F5E89014B47}"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F3A558AC-E88B-4040-B0CC-AF2CCE109317}">
      <dgm:prSet phldrT="[Text]" custT="1"/>
      <dgm:spPr/>
      <dgm:t>
        <a:bodyPr/>
        <a:lstStyle/>
        <a:p>
          <a:r>
            <a:rPr lang="en-US" sz="2000" dirty="0"/>
            <a:t>JavaFX</a:t>
          </a:r>
          <a:endParaRPr lang="en-IN" sz="2000" dirty="0"/>
        </a:p>
      </dgm:t>
    </dgm:pt>
    <dgm:pt modelId="{E74DCAFD-8815-4E79-A380-91181EDA7F1B}" type="parTrans" cxnId="{1C8FA523-E198-44EE-AF0D-65CAA192F660}">
      <dgm:prSet/>
      <dgm:spPr/>
      <dgm:t>
        <a:bodyPr/>
        <a:lstStyle/>
        <a:p>
          <a:endParaRPr lang="en-IN"/>
        </a:p>
      </dgm:t>
    </dgm:pt>
    <dgm:pt modelId="{E95BF992-C11F-47A5-9ED0-FE3E5DA45F8C}" type="sibTrans" cxnId="{1C8FA523-E198-44EE-AF0D-65CAA192F660}">
      <dgm:prSet/>
      <dgm:spPr/>
      <dgm:t>
        <a:bodyPr/>
        <a:lstStyle/>
        <a:p>
          <a:r>
            <a:rPr lang="en-US" dirty="0"/>
            <a:t>SWINGS</a:t>
          </a:r>
          <a:endParaRPr lang="en-IN" dirty="0"/>
        </a:p>
      </dgm:t>
    </dgm:pt>
    <dgm:pt modelId="{553ACFBB-B672-4C2C-B00D-5D2DB2BB98CA}">
      <dgm:prSet phldrT="[Text]" custT="1"/>
      <dgm:spPr/>
      <dgm:t>
        <a:bodyPr/>
        <a:lstStyle/>
        <a:p>
          <a:r>
            <a:rPr lang="en-US" sz="2400" dirty="0"/>
            <a:t>AWT</a:t>
          </a:r>
          <a:endParaRPr lang="en-IN" sz="2400" dirty="0"/>
        </a:p>
      </dgm:t>
    </dgm:pt>
    <dgm:pt modelId="{71596121-DF34-4BA6-8A6F-F544AB36E6E6}" type="parTrans" cxnId="{88B3FF11-7D23-4A71-9C49-12275CD42996}">
      <dgm:prSet/>
      <dgm:spPr/>
      <dgm:t>
        <a:bodyPr/>
        <a:lstStyle/>
        <a:p>
          <a:endParaRPr lang="en-IN"/>
        </a:p>
      </dgm:t>
    </dgm:pt>
    <dgm:pt modelId="{BD75B913-FB3D-4889-8F31-740914B0B3B1}" type="sibTrans" cxnId="{88B3FF11-7D23-4A71-9C49-12275CD42996}">
      <dgm:prSet custT="1"/>
      <dgm:spPr/>
      <dgm:t>
        <a:bodyPr/>
        <a:lstStyle/>
        <a:p>
          <a:r>
            <a:rPr lang="en-US" sz="1400" dirty="0"/>
            <a:t>Java </a:t>
          </a:r>
          <a:r>
            <a:rPr lang="en-US" sz="1400" dirty="0" err="1"/>
            <a:t>WebdevOp</a:t>
          </a:r>
          <a:endParaRPr lang="en-US" sz="1400" dirty="0"/>
        </a:p>
        <a:p>
          <a:r>
            <a:rPr lang="en-US" sz="1400" dirty="0"/>
            <a:t>(</a:t>
          </a:r>
          <a:r>
            <a:rPr lang="en-US" sz="1400" dirty="0" err="1"/>
            <a:t>Servlets,JSP</a:t>
          </a:r>
          <a:r>
            <a:rPr lang="en-US" sz="1400" dirty="0"/>
            <a:t>)</a:t>
          </a:r>
          <a:endParaRPr lang="en-IN" sz="1400" dirty="0"/>
        </a:p>
      </dgm:t>
    </dgm:pt>
    <dgm:pt modelId="{6629AD27-A91D-4545-B69D-B7CF98C7EC18}">
      <dgm:prSet phldrT="[Text]" custT="1"/>
      <dgm:spPr/>
      <dgm:t>
        <a:bodyPr/>
        <a:lstStyle/>
        <a:p>
          <a:r>
            <a:rPr lang="en-US" sz="1400" dirty="0"/>
            <a:t>Libraries and Frameworks</a:t>
          </a:r>
        </a:p>
        <a:p>
          <a:r>
            <a:rPr lang="en-US" sz="1400" dirty="0"/>
            <a:t>(</a:t>
          </a:r>
          <a:r>
            <a:rPr lang="en-US" sz="1400" dirty="0" err="1"/>
            <a:t>SWT,Vaadin</a:t>
          </a:r>
          <a:r>
            <a:rPr lang="en-US" sz="1200" dirty="0"/>
            <a:t>)</a:t>
          </a:r>
          <a:endParaRPr lang="en-IN" sz="1200" dirty="0"/>
        </a:p>
      </dgm:t>
    </dgm:pt>
    <dgm:pt modelId="{F82A4D62-1FFC-4651-893A-A6BDC3C7F44A}" type="parTrans" cxnId="{DC65B4A4-E4D5-4A86-BE0B-E1CE095C7B9E}">
      <dgm:prSet/>
      <dgm:spPr/>
      <dgm:t>
        <a:bodyPr/>
        <a:lstStyle/>
        <a:p>
          <a:endParaRPr lang="en-IN"/>
        </a:p>
      </dgm:t>
    </dgm:pt>
    <dgm:pt modelId="{EDA628B1-9A4F-47AA-9A8D-288F91E5CEF9}" type="sibTrans" cxnId="{DC65B4A4-E4D5-4A86-BE0B-E1CE095C7B9E}">
      <dgm:prSet/>
      <dgm:spPr/>
      <dgm:t>
        <a:bodyPr/>
        <a:lstStyle/>
        <a:p>
          <a:r>
            <a:rPr lang="en-US" dirty="0"/>
            <a:t>Java Applets</a:t>
          </a:r>
          <a:endParaRPr lang="en-IN" dirty="0"/>
        </a:p>
      </dgm:t>
    </dgm:pt>
    <dgm:pt modelId="{7F085D14-03EE-49AA-94A1-F20581A119A4}" type="pres">
      <dgm:prSet presAssocID="{43548C3F-5249-4256-9C54-2F5E89014B47}" presName="Name0" presStyleCnt="0">
        <dgm:presLayoutVars>
          <dgm:chMax/>
          <dgm:chPref/>
          <dgm:dir/>
          <dgm:animLvl val="lvl"/>
        </dgm:presLayoutVars>
      </dgm:prSet>
      <dgm:spPr/>
    </dgm:pt>
    <dgm:pt modelId="{43C2E4AE-CCC2-4722-9018-D6289E432A9D}" type="pres">
      <dgm:prSet presAssocID="{F3A558AC-E88B-4040-B0CC-AF2CCE109317}" presName="composite" presStyleCnt="0"/>
      <dgm:spPr/>
    </dgm:pt>
    <dgm:pt modelId="{CB8BF77D-38CB-43E2-AF45-BB2450A781F9}" type="pres">
      <dgm:prSet presAssocID="{F3A558AC-E88B-4040-B0CC-AF2CCE109317}" presName="Parent1" presStyleLbl="node1" presStyleIdx="0" presStyleCnt="6">
        <dgm:presLayoutVars>
          <dgm:chMax val="1"/>
          <dgm:chPref val="1"/>
          <dgm:bulletEnabled val="1"/>
        </dgm:presLayoutVars>
      </dgm:prSet>
      <dgm:spPr/>
    </dgm:pt>
    <dgm:pt modelId="{74BA83B1-FE83-41B9-B9F9-607898531888}" type="pres">
      <dgm:prSet presAssocID="{F3A558AC-E88B-4040-B0CC-AF2CCE109317}" presName="Childtext1" presStyleLbl="revTx" presStyleIdx="0" presStyleCnt="3">
        <dgm:presLayoutVars>
          <dgm:chMax val="0"/>
          <dgm:chPref val="0"/>
          <dgm:bulletEnabled val="1"/>
        </dgm:presLayoutVars>
      </dgm:prSet>
      <dgm:spPr/>
    </dgm:pt>
    <dgm:pt modelId="{3A398F04-5627-4E17-87D9-0529EC7D4250}" type="pres">
      <dgm:prSet presAssocID="{F3A558AC-E88B-4040-B0CC-AF2CCE109317}" presName="BalanceSpacing" presStyleCnt="0"/>
      <dgm:spPr/>
    </dgm:pt>
    <dgm:pt modelId="{4690F136-19CB-47E3-B088-4D8B877A69E7}" type="pres">
      <dgm:prSet presAssocID="{F3A558AC-E88B-4040-B0CC-AF2CCE109317}" presName="BalanceSpacing1" presStyleCnt="0"/>
      <dgm:spPr/>
    </dgm:pt>
    <dgm:pt modelId="{807E3CEA-3DB5-48F3-BCBD-2A0A7EA46565}" type="pres">
      <dgm:prSet presAssocID="{E95BF992-C11F-47A5-9ED0-FE3E5DA45F8C}" presName="Accent1Text" presStyleLbl="node1" presStyleIdx="1" presStyleCnt="6" custLinFactNeighborY="0"/>
      <dgm:spPr/>
    </dgm:pt>
    <dgm:pt modelId="{EEB31513-29D9-4ABE-8CBB-59183B11EC69}" type="pres">
      <dgm:prSet presAssocID="{E95BF992-C11F-47A5-9ED0-FE3E5DA45F8C}" presName="spaceBetweenRectangles" presStyleCnt="0"/>
      <dgm:spPr/>
    </dgm:pt>
    <dgm:pt modelId="{D604E41A-7F7D-42E5-BD93-7D9F85538214}" type="pres">
      <dgm:prSet presAssocID="{553ACFBB-B672-4C2C-B00D-5D2DB2BB98CA}" presName="composite" presStyleCnt="0"/>
      <dgm:spPr/>
    </dgm:pt>
    <dgm:pt modelId="{F164BD82-424A-48F2-B3B6-18ED4831CE8A}" type="pres">
      <dgm:prSet presAssocID="{553ACFBB-B672-4C2C-B00D-5D2DB2BB98CA}" presName="Parent1" presStyleLbl="node1" presStyleIdx="2" presStyleCnt="6" custLinFactNeighborX="-5924" custLinFactNeighborY="-1394">
        <dgm:presLayoutVars>
          <dgm:chMax val="1"/>
          <dgm:chPref val="1"/>
          <dgm:bulletEnabled val="1"/>
        </dgm:presLayoutVars>
      </dgm:prSet>
      <dgm:spPr/>
    </dgm:pt>
    <dgm:pt modelId="{12A1B6CE-C3AD-4626-8724-CBE5C5FBD828}" type="pres">
      <dgm:prSet presAssocID="{553ACFBB-B672-4C2C-B00D-5D2DB2BB98CA}" presName="Childtext1" presStyleLbl="revTx" presStyleIdx="1" presStyleCnt="3">
        <dgm:presLayoutVars>
          <dgm:chMax val="0"/>
          <dgm:chPref val="0"/>
          <dgm:bulletEnabled val="1"/>
        </dgm:presLayoutVars>
      </dgm:prSet>
      <dgm:spPr/>
    </dgm:pt>
    <dgm:pt modelId="{5BAEEE7B-FE69-4C09-88CF-2C450051AB82}" type="pres">
      <dgm:prSet presAssocID="{553ACFBB-B672-4C2C-B00D-5D2DB2BB98CA}" presName="BalanceSpacing" presStyleCnt="0"/>
      <dgm:spPr/>
    </dgm:pt>
    <dgm:pt modelId="{866B4F5C-041A-4EA4-BD68-FFDBB62CC24D}" type="pres">
      <dgm:prSet presAssocID="{553ACFBB-B672-4C2C-B00D-5D2DB2BB98CA}" presName="BalanceSpacing1" presStyleCnt="0"/>
      <dgm:spPr/>
    </dgm:pt>
    <dgm:pt modelId="{B96E8188-DFCF-4CF3-A5E1-A682A1E07384}" type="pres">
      <dgm:prSet presAssocID="{BD75B913-FB3D-4889-8F31-740914B0B3B1}" presName="Accent1Text" presStyleLbl="node1" presStyleIdx="3" presStyleCnt="6" custScaleX="112021" custLinFactNeighborY="0"/>
      <dgm:spPr/>
    </dgm:pt>
    <dgm:pt modelId="{1202F1AD-22E4-4482-8E17-01F12BD9E6C7}" type="pres">
      <dgm:prSet presAssocID="{BD75B913-FB3D-4889-8F31-740914B0B3B1}" presName="spaceBetweenRectangles" presStyleCnt="0"/>
      <dgm:spPr/>
    </dgm:pt>
    <dgm:pt modelId="{A28BA70E-0635-4C17-8C13-CD4EC6084F24}" type="pres">
      <dgm:prSet presAssocID="{6629AD27-A91D-4545-B69D-B7CF98C7EC18}" presName="composite" presStyleCnt="0"/>
      <dgm:spPr/>
    </dgm:pt>
    <dgm:pt modelId="{BB5030AF-FC6E-4C92-A42D-85CB63A4FE08}" type="pres">
      <dgm:prSet presAssocID="{6629AD27-A91D-4545-B69D-B7CF98C7EC18}" presName="Parent1" presStyleLbl="node1" presStyleIdx="4" presStyleCnt="6" custScaleX="120142" custLinFactNeighborX="10731" custLinFactNeighborY="1959">
        <dgm:presLayoutVars>
          <dgm:chMax val="1"/>
          <dgm:chPref val="1"/>
          <dgm:bulletEnabled val="1"/>
        </dgm:presLayoutVars>
      </dgm:prSet>
      <dgm:spPr/>
    </dgm:pt>
    <dgm:pt modelId="{932AF6A9-59E3-4396-8CB4-C037D8ADD4E6}" type="pres">
      <dgm:prSet presAssocID="{6629AD27-A91D-4545-B69D-B7CF98C7EC18}" presName="Childtext1" presStyleLbl="revTx" presStyleIdx="2" presStyleCnt="3">
        <dgm:presLayoutVars>
          <dgm:chMax val="0"/>
          <dgm:chPref val="0"/>
          <dgm:bulletEnabled val="1"/>
        </dgm:presLayoutVars>
      </dgm:prSet>
      <dgm:spPr/>
    </dgm:pt>
    <dgm:pt modelId="{37567A12-6EAE-494E-86C6-782F01D03966}" type="pres">
      <dgm:prSet presAssocID="{6629AD27-A91D-4545-B69D-B7CF98C7EC18}" presName="BalanceSpacing" presStyleCnt="0"/>
      <dgm:spPr/>
    </dgm:pt>
    <dgm:pt modelId="{1922D1B3-3859-43FF-A5C9-6BB1162EF353}" type="pres">
      <dgm:prSet presAssocID="{6629AD27-A91D-4545-B69D-B7CF98C7EC18}" presName="BalanceSpacing1" presStyleCnt="0"/>
      <dgm:spPr/>
    </dgm:pt>
    <dgm:pt modelId="{0F27C609-8F6A-4D33-A6FE-FF7BD4D7FED2}" type="pres">
      <dgm:prSet presAssocID="{EDA628B1-9A4F-47AA-9A8D-288F91E5CEF9}" presName="Accent1Text" presStyleLbl="node1" presStyleIdx="5" presStyleCnt="6" custLinFactNeighborY="0"/>
      <dgm:spPr/>
    </dgm:pt>
  </dgm:ptLst>
  <dgm:cxnLst>
    <dgm:cxn modelId="{88B3FF11-7D23-4A71-9C49-12275CD42996}" srcId="{43548C3F-5249-4256-9C54-2F5E89014B47}" destId="{553ACFBB-B672-4C2C-B00D-5D2DB2BB98CA}" srcOrd="1" destOrd="0" parTransId="{71596121-DF34-4BA6-8A6F-F544AB36E6E6}" sibTransId="{BD75B913-FB3D-4889-8F31-740914B0B3B1}"/>
    <dgm:cxn modelId="{5A49B516-64D1-4740-AC3F-10C4291790BA}" type="presOf" srcId="{BD75B913-FB3D-4889-8F31-740914B0B3B1}" destId="{B96E8188-DFCF-4CF3-A5E1-A682A1E07384}" srcOrd="0" destOrd="0" presId="urn:microsoft.com/office/officeart/2008/layout/AlternatingHexagons"/>
    <dgm:cxn modelId="{10E73E1C-2901-4C90-A00F-44A1285C0630}" type="presOf" srcId="{6629AD27-A91D-4545-B69D-B7CF98C7EC18}" destId="{BB5030AF-FC6E-4C92-A42D-85CB63A4FE08}" srcOrd="0" destOrd="0" presId="urn:microsoft.com/office/officeart/2008/layout/AlternatingHexagons"/>
    <dgm:cxn modelId="{1C8FA523-E198-44EE-AF0D-65CAA192F660}" srcId="{43548C3F-5249-4256-9C54-2F5E89014B47}" destId="{F3A558AC-E88B-4040-B0CC-AF2CCE109317}" srcOrd="0" destOrd="0" parTransId="{E74DCAFD-8815-4E79-A380-91181EDA7F1B}" sibTransId="{E95BF992-C11F-47A5-9ED0-FE3E5DA45F8C}"/>
    <dgm:cxn modelId="{4607C848-1978-4FD9-A4EF-89ABB550B385}" type="presOf" srcId="{43548C3F-5249-4256-9C54-2F5E89014B47}" destId="{7F085D14-03EE-49AA-94A1-F20581A119A4}" srcOrd="0" destOrd="0" presId="urn:microsoft.com/office/officeart/2008/layout/AlternatingHexagons"/>
    <dgm:cxn modelId="{638FB549-060B-4055-8504-156ECCD3B731}" type="presOf" srcId="{E95BF992-C11F-47A5-9ED0-FE3E5DA45F8C}" destId="{807E3CEA-3DB5-48F3-BCBD-2A0A7EA46565}" srcOrd="0" destOrd="0" presId="urn:microsoft.com/office/officeart/2008/layout/AlternatingHexagons"/>
    <dgm:cxn modelId="{C279B454-F05B-40E9-93A2-795842A42068}" type="presOf" srcId="{EDA628B1-9A4F-47AA-9A8D-288F91E5CEF9}" destId="{0F27C609-8F6A-4D33-A6FE-FF7BD4D7FED2}" srcOrd="0" destOrd="0" presId="urn:microsoft.com/office/officeart/2008/layout/AlternatingHexagons"/>
    <dgm:cxn modelId="{D91F2D7A-4C23-4779-AFB0-A9C3E612A388}" type="presOf" srcId="{553ACFBB-B672-4C2C-B00D-5D2DB2BB98CA}" destId="{F164BD82-424A-48F2-B3B6-18ED4831CE8A}" srcOrd="0" destOrd="0" presId="urn:microsoft.com/office/officeart/2008/layout/AlternatingHexagons"/>
    <dgm:cxn modelId="{DC65B4A4-E4D5-4A86-BE0B-E1CE095C7B9E}" srcId="{43548C3F-5249-4256-9C54-2F5E89014B47}" destId="{6629AD27-A91D-4545-B69D-B7CF98C7EC18}" srcOrd="2" destOrd="0" parTransId="{F82A4D62-1FFC-4651-893A-A6BDC3C7F44A}" sibTransId="{EDA628B1-9A4F-47AA-9A8D-288F91E5CEF9}"/>
    <dgm:cxn modelId="{88FC63B7-7D78-4DDB-8634-B153D726F98D}" type="presOf" srcId="{F3A558AC-E88B-4040-B0CC-AF2CCE109317}" destId="{CB8BF77D-38CB-43E2-AF45-BB2450A781F9}" srcOrd="0" destOrd="0" presId="urn:microsoft.com/office/officeart/2008/layout/AlternatingHexagons"/>
    <dgm:cxn modelId="{778B1CEE-1221-49C7-9794-69294F2D8125}" type="presParOf" srcId="{7F085D14-03EE-49AA-94A1-F20581A119A4}" destId="{43C2E4AE-CCC2-4722-9018-D6289E432A9D}" srcOrd="0" destOrd="0" presId="urn:microsoft.com/office/officeart/2008/layout/AlternatingHexagons"/>
    <dgm:cxn modelId="{DAEE6F19-F40F-482B-83C6-98752ED31F95}" type="presParOf" srcId="{43C2E4AE-CCC2-4722-9018-D6289E432A9D}" destId="{CB8BF77D-38CB-43E2-AF45-BB2450A781F9}" srcOrd="0" destOrd="0" presId="urn:microsoft.com/office/officeart/2008/layout/AlternatingHexagons"/>
    <dgm:cxn modelId="{D6696319-A935-42BE-9034-52F078792769}" type="presParOf" srcId="{43C2E4AE-CCC2-4722-9018-D6289E432A9D}" destId="{74BA83B1-FE83-41B9-B9F9-607898531888}" srcOrd="1" destOrd="0" presId="urn:microsoft.com/office/officeart/2008/layout/AlternatingHexagons"/>
    <dgm:cxn modelId="{6C954FF1-5C3E-4AAA-8E80-8F86DF9226D4}" type="presParOf" srcId="{43C2E4AE-CCC2-4722-9018-D6289E432A9D}" destId="{3A398F04-5627-4E17-87D9-0529EC7D4250}" srcOrd="2" destOrd="0" presId="urn:microsoft.com/office/officeart/2008/layout/AlternatingHexagons"/>
    <dgm:cxn modelId="{4EFA1588-E073-4C8F-B869-A3EB422388FD}" type="presParOf" srcId="{43C2E4AE-CCC2-4722-9018-D6289E432A9D}" destId="{4690F136-19CB-47E3-B088-4D8B877A69E7}" srcOrd="3" destOrd="0" presId="urn:microsoft.com/office/officeart/2008/layout/AlternatingHexagons"/>
    <dgm:cxn modelId="{19293784-343F-4565-9C6F-FF8969F35013}" type="presParOf" srcId="{43C2E4AE-CCC2-4722-9018-D6289E432A9D}" destId="{807E3CEA-3DB5-48F3-BCBD-2A0A7EA46565}" srcOrd="4" destOrd="0" presId="urn:microsoft.com/office/officeart/2008/layout/AlternatingHexagons"/>
    <dgm:cxn modelId="{B551FC14-EFF9-452E-AFD0-4FA51FF922AF}" type="presParOf" srcId="{7F085D14-03EE-49AA-94A1-F20581A119A4}" destId="{EEB31513-29D9-4ABE-8CBB-59183B11EC69}" srcOrd="1" destOrd="0" presId="urn:microsoft.com/office/officeart/2008/layout/AlternatingHexagons"/>
    <dgm:cxn modelId="{A3095A90-CC07-4221-8A96-D141AD7CD8A1}" type="presParOf" srcId="{7F085D14-03EE-49AA-94A1-F20581A119A4}" destId="{D604E41A-7F7D-42E5-BD93-7D9F85538214}" srcOrd="2" destOrd="0" presId="urn:microsoft.com/office/officeart/2008/layout/AlternatingHexagons"/>
    <dgm:cxn modelId="{1A14CD2B-4DC6-4628-9F9D-40C8E2897E74}" type="presParOf" srcId="{D604E41A-7F7D-42E5-BD93-7D9F85538214}" destId="{F164BD82-424A-48F2-B3B6-18ED4831CE8A}" srcOrd="0" destOrd="0" presId="urn:microsoft.com/office/officeart/2008/layout/AlternatingHexagons"/>
    <dgm:cxn modelId="{5E3D937C-7235-472B-9EF9-2580B0ED0E53}" type="presParOf" srcId="{D604E41A-7F7D-42E5-BD93-7D9F85538214}" destId="{12A1B6CE-C3AD-4626-8724-CBE5C5FBD828}" srcOrd="1" destOrd="0" presId="urn:microsoft.com/office/officeart/2008/layout/AlternatingHexagons"/>
    <dgm:cxn modelId="{07DDD36B-4894-4CAB-973E-5F08BAF2F380}" type="presParOf" srcId="{D604E41A-7F7D-42E5-BD93-7D9F85538214}" destId="{5BAEEE7B-FE69-4C09-88CF-2C450051AB82}" srcOrd="2" destOrd="0" presId="urn:microsoft.com/office/officeart/2008/layout/AlternatingHexagons"/>
    <dgm:cxn modelId="{844C09CC-DFA4-46B3-8C41-C076C058C917}" type="presParOf" srcId="{D604E41A-7F7D-42E5-BD93-7D9F85538214}" destId="{866B4F5C-041A-4EA4-BD68-FFDBB62CC24D}" srcOrd="3" destOrd="0" presId="urn:microsoft.com/office/officeart/2008/layout/AlternatingHexagons"/>
    <dgm:cxn modelId="{9EF14582-A08F-4CCC-8B1E-0715EB0EBA8B}" type="presParOf" srcId="{D604E41A-7F7D-42E5-BD93-7D9F85538214}" destId="{B96E8188-DFCF-4CF3-A5E1-A682A1E07384}" srcOrd="4" destOrd="0" presId="urn:microsoft.com/office/officeart/2008/layout/AlternatingHexagons"/>
    <dgm:cxn modelId="{C19CD2B6-C857-43B2-B197-FF09E206AF83}" type="presParOf" srcId="{7F085D14-03EE-49AA-94A1-F20581A119A4}" destId="{1202F1AD-22E4-4482-8E17-01F12BD9E6C7}" srcOrd="3" destOrd="0" presId="urn:microsoft.com/office/officeart/2008/layout/AlternatingHexagons"/>
    <dgm:cxn modelId="{EEDC0DAF-F0A6-46FD-A2DC-B0C167BCBBC1}" type="presParOf" srcId="{7F085D14-03EE-49AA-94A1-F20581A119A4}" destId="{A28BA70E-0635-4C17-8C13-CD4EC6084F24}" srcOrd="4" destOrd="0" presId="urn:microsoft.com/office/officeart/2008/layout/AlternatingHexagons"/>
    <dgm:cxn modelId="{F481917C-7678-4BE0-A0B0-2F289B23BBFE}" type="presParOf" srcId="{A28BA70E-0635-4C17-8C13-CD4EC6084F24}" destId="{BB5030AF-FC6E-4C92-A42D-85CB63A4FE08}" srcOrd="0" destOrd="0" presId="urn:microsoft.com/office/officeart/2008/layout/AlternatingHexagons"/>
    <dgm:cxn modelId="{BD9F39E5-318B-4058-B69A-DA382268EB75}" type="presParOf" srcId="{A28BA70E-0635-4C17-8C13-CD4EC6084F24}" destId="{932AF6A9-59E3-4396-8CB4-C037D8ADD4E6}" srcOrd="1" destOrd="0" presId="urn:microsoft.com/office/officeart/2008/layout/AlternatingHexagons"/>
    <dgm:cxn modelId="{8318505C-DAA2-4187-8682-586711341731}" type="presParOf" srcId="{A28BA70E-0635-4C17-8C13-CD4EC6084F24}" destId="{37567A12-6EAE-494E-86C6-782F01D03966}" srcOrd="2" destOrd="0" presId="urn:microsoft.com/office/officeart/2008/layout/AlternatingHexagons"/>
    <dgm:cxn modelId="{0A97C599-2DD9-4262-81DA-4EFDAB7345F4}" type="presParOf" srcId="{A28BA70E-0635-4C17-8C13-CD4EC6084F24}" destId="{1922D1B3-3859-43FF-A5C9-6BB1162EF353}" srcOrd="3" destOrd="0" presId="urn:microsoft.com/office/officeart/2008/layout/AlternatingHexagons"/>
    <dgm:cxn modelId="{A390AE63-C520-450D-9B3C-1B7419CB23AE}" type="presParOf" srcId="{A28BA70E-0635-4C17-8C13-CD4EC6084F24}" destId="{0F27C609-8F6A-4D33-A6FE-FF7BD4D7FED2}"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D4D7C1-450B-4FEA-8DF0-27C16676EA7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6A612E0-C5FE-4D48-ADF1-B63E5D37557A}">
      <dgm:prSet/>
      <dgm:spPr/>
      <dgm:t>
        <a:bodyPr/>
        <a:lstStyle/>
        <a:p>
          <a:r>
            <a:rPr lang="en-US" b="0" i="0" dirty="0"/>
            <a:t>Swing is a Set of API (API- Set of Classes and Interfaces)</a:t>
          </a:r>
          <a:endParaRPr lang="en-IN" dirty="0"/>
        </a:p>
      </dgm:t>
    </dgm:pt>
    <dgm:pt modelId="{69F23E66-F328-47D5-AFFF-C5B76F436FAF}" type="parTrans" cxnId="{7646F14D-8D02-447A-9D86-FB154337BD75}">
      <dgm:prSet/>
      <dgm:spPr/>
      <dgm:t>
        <a:bodyPr/>
        <a:lstStyle/>
        <a:p>
          <a:endParaRPr lang="en-IN"/>
        </a:p>
      </dgm:t>
    </dgm:pt>
    <dgm:pt modelId="{F641F018-8450-40D8-8B2E-CE75F5B361A4}" type="sibTrans" cxnId="{7646F14D-8D02-447A-9D86-FB154337BD75}">
      <dgm:prSet/>
      <dgm:spPr/>
      <dgm:t>
        <a:bodyPr/>
        <a:lstStyle/>
        <a:p>
          <a:endParaRPr lang="en-IN"/>
        </a:p>
      </dgm:t>
    </dgm:pt>
    <dgm:pt modelId="{7BE8F057-A5DE-4FAF-B4D4-2E76E5F3CFA9}">
      <dgm:prSet/>
      <dgm:spPr/>
      <dgm:t>
        <a:bodyPr/>
        <a:lstStyle/>
        <a:p>
          <a:r>
            <a:rPr lang="en-US" b="0" i="0"/>
            <a:t>Swing is Provided to Design Graphical User Interfaces</a:t>
          </a:r>
          <a:endParaRPr lang="en-IN"/>
        </a:p>
      </dgm:t>
    </dgm:pt>
    <dgm:pt modelId="{BBD826B0-D8F5-4A05-B39C-217F31F54012}" type="parTrans" cxnId="{C3E252AE-0B28-4996-BAE7-E1FF7B24B60F}">
      <dgm:prSet/>
      <dgm:spPr/>
      <dgm:t>
        <a:bodyPr/>
        <a:lstStyle/>
        <a:p>
          <a:endParaRPr lang="en-IN"/>
        </a:p>
      </dgm:t>
    </dgm:pt>
    <dgm:pt modelId="{B16BF6E4-0F69-4E96-B51C-F997431E53A1}" type="sibTrans" cxnId="{C3E252AE-0B28-4996-BAE7-E1FF7B24B60F}">
      <dgm:prSet/>
      <dgm:spPr/>
      <dgm:t>
        <a:bodyPr/>
        <a:lstStyle/>
        <a:p>
          <a:endParaRPr lang="en-IN"/>
        </a:p>
      </dgm:t>
    </dgm:pt>
    <dgm:pt modelId="{A72CEB0A-E889-468C-91A8-4A63B4AD1104}">
      <dgm:prSet/>
      <dgm:spPr/>
      <dgm:t>
        <a:bodyPr/>
        <a:lstStyle/>
        <a:p>
          <a:r>
            <a:rPr lang="en-US" b="0" i="0"/>
            <a:t>Swing is an Extension library to the AWT (Abstract Window Toolkit)</a:t>
          </a:r>
          <a:endParaRPr lang="en-IN"/>
        </a:p>
      </dgm:t>
    </dgm:pt>
    <dgm:pt modelId="{E984307D-37D1-4426-ACFF-4E677BE51675}" type="parTrans" cxnId="{DFFB1C6B-0EF0-4E40-9925-451C8706C6B1}">
      <dgm:prSet/>
      <dgm:spPr/>
      <dgm:t>
        <a:bodyPr/>
        <a:lstStyle/>
        <a:p>
          <a:endParaRPr lang="en-IN"/>
        </a:p>
      </dgm:t>
    </dgm:pt>
    <dgm:pt modelId="{1EBD430B-9812-4A9F-8112-E1AC8550687C}" type="sibTrans" cxnId="{DFFB1C6B-0EF0-4E40-9925-451C8706C6B1}">
      <dgm:prSet/>
      <dgm:spPr/>
      <dgm:t>
        <a:bodyPr/>
        <a:lstStyle/>
        <a:p>
          <a:endParaRPr lang="en-IN"/>
        </a:p>
      </dgm:t>
    </dgm:pt>
    <dgm:pt modelId="{B3B3E7B5-9AC0-4F8C-AC48-B3A61148A09F}">
      <dgm:prSet/>
      <dgm:spPr/>
      <dgm:t>
        <a:bodyPr/>
        <a:lstStyle/>
        <a:p>
          <a:r>
            <a:rPr lang="en-US" b="0" i="0"/>
            <a:t>Includes New and improved Components that have been enhancing the looks and Functionality of GUIs’</a:t>
          </a:r>
          <a:endParaRPr lang="en-IN"/>
        </a:p>
      </dgm:t>
    </dgm:pt>
    <dgm:pt modelId="{EC310F04-3B93-48C0-9626-4B943321629C}" type="parTrans" cxnId="{7E129E44-017B-427F-A002-A583D9B82513}">
      <dgm:prSet/>
      <dgm:spPr/>
      <dgm:t>
        <a:bodyPr/>
        <a:lstStyle/>
        <a:p>
          <a:endParaRPr lang="en-IN"/>
        </a:p>
      </dgm:t>
    </dgm:pt>
    <dgm:pt modelId="{046489BC-FC77-4A2F-A25B-7DAB1CF90D19}" type="sibTrans" cxnId="{7E129E44-017B-427F-A002-A583D9B82513}">
      <dgm:prSet/>
      <dgm:spPr/>
      <dgm:t>
        <a:bodyPr/>
        <a:lstStyle/>
        <a:p>
          <a:endParaRPr lang="en-IN"/>
        </a:p>
      </dgm:t>
    </dgm:pt>
    <dgm:pt modelId="{9BC2F473-97CD-44D9-8072-24D4DECB7175}">
      <dgm:prSet/>
      <dgm:spPr/>
      <dgm:t>
        <a:bodyPr/>
        <a:lstStyle/>
        <a:p>
          <a:r>
            <a:rPr lang="en-US" b="0" i="0"/>
            <a:t>Swing can be used to build (Develop) The Standalone swing GUI Apps as Servlets and Applets</a:t>
          </a:r>
          <a:endParaRPr lang="en-IN"/>
        </a:p>
      </dgm:t>
    </dgm:pt>
    <dgm:pt modelId="{538B20D2-2DDA-4AEF-AB4D-ED42CFD5D588}" type="parTrans" cxnId="{D2122ACE-8EBA-49A5-BB2D-B86A295370B8}">
      <dgm:prSet/>
      <dgm:spPr/>
      <dgm:t>
        <a:bodyPr/>
        <a:lstStyle/>
        <a:p>
          <a:endParaRPr lang="en-IN"/>
        </a:p>
      </dgm:t>
    </dgm:pt>
    <dgm:pt modelId="{C2692990-6833-47B9-8765-6144C3D2F865}" type="sibTrans" cxnId="{D2122ACE-8EBA-49A5-BB2D-B86A295370B8}">
      <dgm:prSet/>
      <dgm:spPr/>
      <dgm:t>
        <a:bodyPr/>
        <a:lstStyle/>
        <a:p>
          <a:endParaRPr lang="en-IN"/>
        </a:p>
      </dgm:t>
    </dgm:pt>
    <dgm:pt modelId="{01116537-CBB7-4154-BB66-848AE7C1EFB5}">
      <dgm:prSet/>
      <dgm:spPr/>
      <dgm:t>
        <a:bodyPr/>
        <a:lstStyle/>
        <a:p>
          <a:r>
            <a:rPr lang="en-US" b="0" i="0"/>
            <a:t>It Employs model/view design architecture.</a:t>
          </a:r>
          <a:endParaRPr lang="en-IN"/>
        </a:p>
      </dgm:t>
    </dgm:pt>
    <dgm:pt modelId="{68CBF2B8-DD2C-4342-8304-BAD02B835C79}" type="parTrans" cxnId="{0A0D54BB-BD54-46AB-9B70-755A8E5CC577}">
      <dgm:prSet/>
      <dgm:spPr/>
      <dgm:t>
        <a:bodyPr/>
        <a:lstStyle/>
        <a:p>
          <a:endParaRPr lang="en-IN"/>
        </a:p>
      </dgm:t>
    </dgm:pt>
    <dgm:pt modelId="{38ED6150-8078-4AC8-9E95-7FC46504549B}" type="sibTrans" cxnId="{0A0D54BB-BD54-46AB-9B70-755A8E5CC577}">
      <dgm:prSet/>
      <dgm:spPr/>
      <dgm:t>
        <a:bodyPr/>
        <a:lstStyle/>
        <a:p>
          <a:endParaRPr lang="en-IN"/>
        </a:p>
      </dgm:t>
    </dgm:pt>
    <dgm:pt modelId="{8FC64551-DB09-47A4-9EF5-06FEB5F03AB0}">
      <dgm:prSet/>
      <dgm:spPr/>
      <dgm:t>
        <a:bodyPr/>
        <a:lstStyle/>
        <a:p>
          <a:r>
            <a:rPr lang="en-US" b="0" i="0"/>
            <a:t>Swing is more portable and more flexible than AWT, the Swing is built on top of the AWT.</a:t>
          </a:r>
          <a:endParaRPr lang="en-IN"/>
        </a:p>
      </dgm:t>
    </dgm:pt>
    <dgm:pt modelId="{586E6A23-B501-46F8-896C-66605EDD1495}" type="parTrans" cxnId="{5B936AB6-2A9A-42A2-B49C-538872CC462C}">
      <dgm:prSet/>
      <dgm:spPr/>
      <dgm:t>
        <a:bodyPr/>
        <a:lstStyle/>
        <a:p>
          <a:endParaRPr lang="en-IN"/>
        </a:p>
      </dgm:t>
    </dgm:pt>
    <dgm:pt modelId="{3D954F6E-3966-474F-A82C-BB9EE416EE57}" type="sibTrans" cxnId="{5B936AB6-2A9A-42A2-B49C-538872CC462C}">
      <dgm:prSet/>
      <dgm:spPr/>
      <dgm:t>
        <a:bodyPr/>
        <a:lstStyle/>
        <a:p>
          <a:endParaRPr lang="en-IN"/>
        </a:p>
      </dgm:t>
    </dgm:pt>
    <dgm:pt modelId="{3453A984-5E50-4D7C-B2F1-EE48C1EE4B8A}">
      <dgm:prSet/>
      <dgm:spPr/>
      <dgm:t>
        <a:bodyPr/>
        <a:lstStyle/>
        <a:p>
          <a:r>
            <a:rPr lang="en-US" b="0" i="0"/>
            <a:t>Swing is Entirely written in Java.</a:t>
          </a:r>
          <a:endParaRPr lang="en-IN"/>
        </a:p>
      </dgm:t>
    </dgm:pt>
    <dgm:pt modelId="{FFD1806C-09E5-4A77-B1BE-7F0A1CD7670E}" type="parTrans" cxnId="{022A8EFD-5604-492B-907C-7D8D1D3628B7}">
      <dgm:prSet/>
      <dgm:spPr/>
      <dgm:t>
        <a:bodyPr/>
        <a:lstStyle/>
        <a:p>
          <a:endParaRPr lang="en-IN"/>
        </a:p>
      </dgm:t>
    </dgm:pt>
    <dgm:pt modelId="{1D8761AC-0DEE-4163-BFAC-E8132636565F}" type="sibTrans" cxnId="{022A8EFD-5604-492B-907C-7D8D1D3628B7}">
      <dgm:prSet/>
      <dgm:spPr/>
      <dgm:t>
        <a:bodyPr/>
        <a:lstStyle/>
        <a:p>
          <a:endParaRPr lang="en-IN"/>
        </a:p>
      </dgm:t>
    </dgm:pt>
    <dgm:pt modelId="{E804182D-C299-49C9-9187-9B0760E70AA0}">
      <dgm:prSet/>
      <dgm:spPr/>
      <dgm:t>
        <a:bodyPr/>
        <a:lstStyle/>
        <a:p>
          <a:pPr>
            <a:buFont typeface="Arial" panose="020B0604020202020204" pitchFamily="34" charset="0"/>
            <a:buChar char="•"/>
          </a:pPr>
          <a:r>
            <a:rPr lang="en-US" b="0" i="0"/>
            <a:t>Java Swing Components are Platform-independent, and The Swing Components are lightweight.</a:t>
          </a:r>
        </a:p>
      </dgm:t>
    </dgm:pt>
    <dgm:pt modelId="{F3323BA3-37AD-45C3-92A0-3A824F50161F}" type="parTrans" cxnId="{EBA38DBE-7373-403D-A283-79174A3FAD3D}">
      <dgm:prSet/>
      <dgm:spPr/>
      <dgm:t>
        <a:bodyPr/>
        <a:lstStyle/>
        <a:p>
          <a:endParaRPr lang="en-IN"/>
        </a:p>
      </dgm:t>
    </dgm:pt>
    <dgm:pt modelId="{5D1E91FB-635A-4103-9290-376A60108C61}" type="sibTrans" cxnId="{EBA38DBE-7373-403D-A283-79174A3FAD3D}">
      <dgm:prSet/>
      <dgm:spPr/>
      <dgm:t>
        <a:bodyPr/>
        <a:lstStyle/>
        <a:p>
          <a:endParaRPr lang="en-IN"/>
        </a:p>
      </dgm:t>
    </dgm:pt>
    <dgm:pt modelId="{A4D037B3-6230-4EBD-AF76-3280923319CF}">
      <dgm:prSet/>
      <dgm:spPr/>
      <dgm:t>
        <a:bodyPr/>
        <a:lstStyle/>
        <a:p>
          <a:pPr>
            <a:buFont typeface="Arial" panose="020B0604020202020204" pitchFamily="34" charset="0"/>
            <a:buChar char="•"/>
          </a:pPr>
          <a:r>
            <a:rPr lang="en-US" b="0" i="0"/>
            <a:t>Swing Supports a Pluggable look and feel and Swing provides more powerful components.</a:t>
          </a:r>
        </a:p>
      </dgm:t>
    </dgm:pt>
    <dgm:pt modelId="{6EFCC645-908D-4290-AED3-171F5B8C6C37}" type="parTrans" cxnId="{995E166C-22BA-4208-AAED-00500090B127}">
      <dgm:prSet/>
      <dgm:spPr/>
      <dgm:t>
        <a:bodyPr/>
        <a:lstStyle/>
        <a:p>
          <a:endParaRPr lang="en-IN"/>
        </a:p>
      </dgm:t>
    </dgm:pt>
    <dgm:pt modelId="{FB817888-10A4-4CFA-8B16-6512AA852558}" type="sibTrans" cxnId="{995E166C-22BA-4208-AAED-00500090B127}">
      <dgm:prSet/>
      <dgm:spPr/>
      <dgm:t>
        <a:bodyPr/>
        <a:lstStyle/>
        <a:p>
          <a:endParaRPr lang="en-IN"/>
        </a:p>
      </dgm:t>
    </dgm:pt>
    <dgm:pt modelId="{05BAEF93-5617-4C0E-A1FE-BB327E5A8D92}">
      <dgm:prSet/>
      <dgm:spPr/>
      <dgm:t>
        <a:bodyPr/>
        <a:lstStyle/>
        <a:p>
          <a:pPr>
            <a:buFont typeface="Arial" panose="020B0604020202020204" pitchFamily="34" charset="0"/>
            <a:buChar char="•"/>
          </a:pPr>
          <a:r>
            <a:rPr lang="en-US" b="0" i="0"/>
            <a:t>such as tables, lists, Scrollpanes, Colourchooser, tabbed pane, etc.</a:t>
          </a:r>
        </a:p>
      </dgm:t>
    </dgm:pt>
    <dgm:pt modelId="{8B57D40A-B321-4C0D-9B7F-DBFC703E4452}" type="parTrans" cxnId="{FBBC4CF6-565C-4495-8691-A18D21BE4FCB}">
      <dgm:prSet/>
      <dgm:spPr/>
      <dgm:t>
        <a:bodyPr/>
        <a:lstStyle/>
        <a:p>
          <a:endParaRPr lang="en-IN"/>
        </a:p>
      </dgm:t>
    </dgm:pt>
    <dgm:pt modelId="{A66E7B79-5112-4882-81D1-5C477C5D2BC3}" type="sibTrans" cxnId="{FBBC4CF6-565C-4495-8691-A18D21BE4FCB}">
      <dgm:prSet/>
      <dgm:spPr/>
      <dgm:t>
        <a:bodyPr/>
        <a:lstStyle/>
        <a:p>
          <a:endParaRPr lang="en-IN"/>
        </a:p>
      </dgm:t>
    </dgm:pt>
    <dgm:pt modelId="{63BCA328-CF85-4F50-8EAE-F1CC0BE4F3E7}">
      <dgm:prSet/>
      <dgm:spPr/>
      <dgm:t>
        <a:bodyPr/>
        <a:lstStyle/>
        <a:p>
          <a:pPr>
            <a:buFont typeface="Arial" panose="020B0604020202020204" pitchFamily="34" charset="0"/>
            <a:buChar char="•"/>
          </a:pPr>
          <a:r>
            <a:rPr lang="en-IN" b="0" i="0" dirty="0"/>
            <a:t>Further Swing Follows MVC.</a:t>
          </a:r>
        </a:p>
      </dgm:t>
    </dgm:pt>
    <dgm:pt modelId="{9EAFC975-C831-410E-9543-5620E73D0475}" type="parTrans" cxnId="{A64981D0-961E-463A-ADD2-955C688D28B9}">
      <dgm:prSet/>
      <dgm:spPr/>
      <dgm:t>
        <a:bodyPr/>
        <a:lstStyle/>
        <a:p>
          <a:endParaRPr lang="en-IN"/>
        </a:p>
      </dgm:t>
    </dgm:pt>
    <dgm:pt modelId="{C57A27BC-3C14-4914-8438-40294BEE4C51}" type="sibTrans" cxnId="{A64981D0-961E-463A-ADD2-955C688D28B9}">
      <dgm:prSet/>
      <dgm:spPr/>
      <dgm:t>
        <a:bodyPr/>
        <a:lstStyle/>
        <a:p>
          <a:endParaRPr lang="en-IN"/>
        </a:p>
      </dgm:t>
    </dgm:pt>
    <dgm:pt modelId="{ECBE0C21-5DC7-4192-90A5-AABA2EC60255}" type="pres">
      <dgm:prSet presAssocID="{10D4D7C1-450B-4FEA-8DF0-27C16676EA7B}" presName="linear" presStyleCnt="0">
        <dgm:presLayoutVars>
          <dgm:animLvl val="lvl"/>
          <dgm:resizeHandles val="exact"/>
        </dgm:presLayoutVars>
      </dgm:prSet>
      <dgm:spPr/>
    </dgm:pt>
    <dgm:pt modelId="{E69F4777-D4F6-456A-8257-E461F346294D}" type="pres">
      <dgm:prSet presAssocID="{A6A612E0-C5FE-4D48-ADF1-B63E5D37557A}" presName="parentText" presStyleLbl="node1" presStyleIdx="0" presStyleCnt="12">
        <dgm:presLayoutVars>
          <dgm:chMax val="0"/>
          <dgm:bulletEnabled val="1"/>
        </dgm:presLayoutVars>
      </dgm:prSet>
      <dgm:spPr/>
    </dgm:pt>
    <dgm:pt modelId="{9D7055EB-F74E-4DD3-B1AC-13EA2E21AC9A}" type="pres">
      <dgm:prSet presAssocID="{F641F018-8450-40D8-8B2E-CE75F5B361A4}" presName="spacer" presStyleCnt="0"/>
      <dgm:spPr/>
    </dgm:pt>
    <dgm:pt modelId="{08CFC207-A939-4F36-B1BB-2175729F97F4}" type="pres">
      <dgm:prSet presAssocID="{7BE8F057-A5DE-4FAF-B4D4-2E76E5F3CFA9}" presName="parentText" presStyleLbl="node1" presStyleIdx="1" presStyleCnt="12">
        <dgm:presLayoutVars>
          <dgm:chMax val="0"/>
          <dgm:bulletEnabled val="1"/>
        </dgm:presLayoutVars>
      </dgm:prSet>
      <dgm:spPr/>
    </dgm:pt>
    <dgm:pt modelId="{84DD023C-AA24-45E2-86CA-786F1A86AB0A}" type="pres">
      <dgm:prSet presAssocID="{B16BF6E4-0F69-4E96-B51C-F997431E53A1}" presName="spacer" presStyleCnt="0"/>
      <dgm:spPr/>
    </dgm:pt>
    <dgm:pt modelId="{A27A8355-B4D1-4811-B9A1-81C3791A5131}" type="pres">
      <dgm:prSet presAssocID="{A72CEB0A-E889-468C-91A8-4A63B4AD1104}" presName="parentText" presStyleLbl="node1" presStyleIdx="2" presStyleCnt="12">
        <dgm:presLayoutVars>
          <dgm:chMax val="0"/>
          <dgm:bulletEnabled val="1"/>
        </dgm:presLayoutVars>
      </dgm:prSet>
      <dgm:spPr/>
    </dgm:pt>
    <dgm:pt modelId="{1CBC87F9-88BA-4FA6-9A1C-30B987B7903F}" type="pres">
      <dgm:prSet presAssocID="{1EBD430B-9812-4A9F-8112-E1AC8550687C}" presName="spacer" presStyleCnt="0"/>
      <dgm:spPr/>
    </dgm:pt>
    <dgm:pt modelId="{94FAC44B-B736-4752-82B4-56583721345B}" type="pres">
      <dgm:prSet presAssocID="{B3B3E7B5-9AC0-4F8C-AC48-B3A61148A09F}" presName="parentText" presStyleLbl="node1" presStyleIdx="3" presStyleCnt="12">
        <dgm:presLayoutVars>
          <dgm:chMax val="0"/>
          <dgm:bulletEnabled val="1"/>
        </dgm:presLayoutVars>
      </dgm:prSet>
      <dgm:spPr/>
    </dgm:pt>
    <dgm:pt modelId="{B390D746-D37C-4196-BA94-991AB1F68B51}" type="pres">
      <dgm:prSet presAssocID="{046489BC-FC77-4A2F-A25B-7DAB1CF90D19}" presName="spacer" presStyleCnt="0"/>
      <dgm:spPr/>
    </dgm:pt>
    <dgm:pt modelId="{8660E57E-9ADD-43C5-8BBD-48753643D85C}" type="pres">
      <dgm:prSet presAssocID="{9BC2F473-97CD-44D9-8072-24D4DECB7175}" presName="parentText" presStyleLbl="node1" presStyleIdx="4" presStyleCnt="12">
        <dgm:presLayoutVars>
          <dgm:chMax val="0"/>
          <dgm:bulletEnabled val="1"/>
        </dgm:presLayoutVars>
      </dgm:prSet>
      <dgm:spPr/>
    </dgm:pt>
    <dgm:pt modelId="{77F2463B-5E0A-4836-81DA-4DC09B2EDF07}" type="pres">
      <dgm:prSet presAssocID="{C2692990-6833-47B9-8765-6144C3D2F865}" presName="spacer" presStyleCnt="0"/>
      <dgm:spPr/>
    </dgm:pt>
    <dgm:pt modelId="{D7FF2606-F80B-4E24-B962-83C592B06651}" type="pres">
      <dgm:prSet presAssocID="{01116537-CBB7-4154-BB66-848AE7C1EFB5}" presName="parentText" presStyleLbl="node1" presStyleIdx="5" presStyleCnt="12">
        <dgm:presLayoutVars>
          <dgm:chMax val="0"/>
          <dgm:bulletEnabled val="1"/>
        </dgm:presLayoutVars>
      </dgm:prSet>
      <dgm:spPr/>
    </dgm:pt>
    <dgm:pt modelId="{98741626-359D-4906-BAE2-FEA9A207D748}" type="pres">
      <dgm:prSet presAssocID="{38ED6150-8078-4AC8-9E95-7FC46504549B}" presName="spacer" presStyleCnt="0"/>
      <dgm:spPr/>
    </dgm:pt>
    <dgm:pt modelId="{99304FBC-8751-47B2-BA45-755FBDE9B106}" type="pres">
      <dgm:prSet presAssocID="{8FC64551-DB09-47A4-9EF5-06FEB5F03AB0}" presName="parentText" presStyleLbl="node1" presStyleIdx="6" presStyleCnt="12">
        <dgm:presLayoutVars>
          <dgm:chMax val="0"/>
          <dgm:bulletEnabled val="1"/>
        </dgm:presLayoutVars>
      </dgm:prSet>
      <dgm:spPr/>
    </dgm:pt>
    <dgm:pt modelId="{DB036D04-AF08-453B-B40B-E007FF62F79B}" type="pres">
      <dgm:prSet presAssocID="{3D954F6E-3966-474F-A82C-BB9EE416EE57}" presName="spacer" presStyleCnt="0"/>
      <dgm:spPr/>
    </dgm:pt>
    <dgm:pt modelId="{B00D1E2A-7DA7-4465-9520-04764F686623}" type="pres">
      <dgm:prSet presAssocID="{3453A984-5E50-4D7C-B2F1-EE48C1EE4B8A}" presName="parentText" presStyleLbl="node1" presStyleIdx="7" presStyleCnt="12">
        <dgm:presLayoutVars>
          <dgm:chMax val="0"/>
          <dgm:bulletEnabled val="1"/>
        </dgm:presLayoutVars>
      </dgm:prSet>
      <dgm:spPr/>
    </dgm:pt>
    <dgm:pt modelId="{48486640-9C35-4DF9-9AFD-430C35CA10AB}" type="pres">
      <dgm:prSet presAssocID="{1D8761AC-0DEE-4163-BFAC-E8132636565F}" presName="spacer" presStyleCnt="0"/>
      <dgm:spPr/>
    </dgm:pt>
    <dgm:pt modelId="{E368A498-0776-4B4F-9B22-E3FF2C763B45}" type="pres">
      <dgm:prSet presAssocID="{E804182D-C299-49C9-9187-9B0760E70AA0}" presName="parentText" presStyleLbl="node1" presStyleIdx="8" presStyleCnt="12">
        <dgm:presLayoutVars>
          <dgm:chMax val="0"/>
          <dgm:bulletEnabled val="1"/>
        </dgm:presLayoutVars>
      </dgm:prSet>
      <dgm:spPr/>
    </dgm:pt>
    <dgm:pt modelId="{7C918838-63A8-4445-B140-B08A6CC4D404}" type="pres">
      <dgm:prSet presAssocID="{5D1E91FB-635A-4103-9290-376A60108C61}" presName="spacer" presStyleCnt="0"/>
      <dgm:spPr/>
    </dgm:pt>
    <dgm:pt modelId="{286471F2-2417-4CB2-82A6-7872618F5EF5}" type="pres">
      <dgm:prSet presAssocID="{A4D037B3-6230-4EBD-AF76-3280923319CF}" presName="parentText" presStyleLbl="node1" presStyleIdx="9" presStyleCnt="12">
        <dgm:presLayoutVars>
          <dgm:chMax val="0"/>
          <dgm:bulletEnabled val="1"/>
        </dgm:presLayoutVars>
      </dgm:prSet>
      <dgm:spPr/>
    </dgm:pt>
    <dgm:pt modelId="{AEF0B912-D185-4FEE-B4B7-4200D08B4A4B}" type="pres">
      <dgm:prSet presAssocID="{FB817888-10A4-4CFA-8B16-6512AA852558}" presName="spacer" presStyleCnt="0"/>
      <dgm:spPr/>
    </dgm:pt>
    <dgm:pt modelId="{AC290641-3BF2-4C4A-81E0-873186B6AAFA}" type="pres">
      <dgm:prSet presAssocID="{05BAEF93-5617-4C0E-A1FE-BB327E5A8D92}" presName="parentText" presStyleLbl="node1" presStyleIdx="10" presStyleCnt="12">
        <dgm:presLayoutVars>
          <dgm:chMax val="0"/>
          <dgm:bulletEnabled val="1"/>
        </dgm:presLayoutVars>
      </dgm:prSet>
      <dgm:spPr/>
    </dgm:pt>
    <dgm:pt modelId="{B564B0CC-0320-4098-8338-0C7726A695DB}" type="pres">
      <dgm:prSet presAssocID="{A66E7B79-5112-4882-81D1-5C477C5D2BC3}" presName="spacer" presStyleCnt="0"/>
      <dgm:spPr/>
    </dgm:pt>
    <dgm:pt modelId="{5CD610D7-803B-4AD4-B935-F97A85BA3FA7}" type="pres">
      <dgm:prSet presAssocID="{63BCA328-CF85-4F50-8EAE-F1CC0BE4F3E7}" presName="parentText" presStyleLbl="node1" presStyleIdx="11" presStyleCnt="12">
        <dgm:presLayoutVars>
          <dgm:chMax val="0"/>
          <dgm:bulletEnabled val="1"/>
        </dgm:presLayoutVars>
      </dgm:prSet>
      <dgm:spPr/>
    </dgm:pt>
  </dgm:ptLst>
  <dgm:cxnLst>
    <dgm:cxn modelId="{80B15910-C847-44B8-A800-288DD14B9C24}" type="presOf" srcId="{E804182D-C299-49C9-9187-9B0760E70AA0}" destId="{E368A498-0776-4B4F-9B22-E3FF2C763B45}" srcOrd="0" destOrd="0" presId="urn:microsoft.com/office/officeart/2005/8/layout/vList2"/>
    <dgm:cxn modelId="{8EFFE915-739C-40DC-8C67-8A36DC0868EF}" type="presOf" srcId="{A4D037B3-6230-4EBD-AF76-3280923319CF}" destId="{286471F2-2417-4CB2-82A6-7872618F5EF5}" srcOrd="0" destOrd="0" presId="urn:microsoft.com/office/officeart/2005/8/layout/vList2"/>
    <dgm:cxn modelId="{7E129E44-017B-427F-A002-A583D9B82513}" srcId="{10D4D7C1-450B-4FEA-8DF0-27C16676EA7B}" destId="{B3B3E7B5-9AC0-4F8C-AC48-B3A61148A09F}" srcOrd="3" destOrd="0" parTransId="{EC310F04-3B93-48C0-9626-4B943321629C}" sibTransId="{046489BC-FC77-4A2F-A25B-7DAB1CF90D19}"/>
    <dgm:cxn modelId="{98FED067-9AE1-4CFC-8248-EAD9BE0BF08D}" type="presOf" srcId="{8FC64551-DB09-47A4-9EF5-06FEB5F03AB0}" destId="{99304FBC-8751-47B2-BA45-755FBDE9B106}" srcOrd="0" destOrd="0" presId="urn:microsoft.com/office/officeart/2005/8/layout/vList2"/>
    <dgm:cxn modelId="{F2977968-BA32-408A-B23F-39544A712C5B}" type="presOf" srcId="{63BCA328-CF85-4F50-8EAE-F1CC0BE4F3E7}" destId="{5CD610D7-803B-4AD4-B935-F97A85BA3FA7}" srcOrd="0" destOrd="0" presId="urn:microsoft.com/office/officeart/2005/8/layout/vList2"/>
    <dgm:cxn modelId="{DFFB1C6B-0EF0-4E40-9925-451C8706C6B1}" srcId="{10D4D7C1-450B-4FEA-8DF0-27C16676EA7B}" destId="{A72CEB0A-E889-468C-91A8-4A63B4AD1104}" srcOrd="2" destOrd="0" parTransId="{E984307D-37D1-4426-ACFF-4E677BE51675}" sibTransId="{1EBD430B-9812-4A9F-8112-E1AC8550687C}"/>
    <dgm:cxn modelId="{995E166C-22BA-4208-AAED-00500090B127}" srcId="{10D4D7C1-450B-4FEA-8DF0-27C16676EA7B}" destId="{A4D037B3-6230-4EBD-AF76-3280923319CF}" srcOrd="9" destOrd="0" parTransId="{6EFCC645-908D-4290-AED3-171F5B8C6C37}" sibTransId="{FB817888-10A4-4CFA-8B16-6512AA852558}"/>
    <dgm:cxn modelId="{7646F14D-8D02-447A-9D86-FB154337BD75}" srcId="{10D4D7C1-450B-4FEA-8DF0-27C16676EA7B}" destId="{A6A612E0-C5FE-4D48-ADF1-B63E5D37557A}" srcOrd="0" destOrd="0" parTransId="{69F23E66-F328-47D5-AFFF-C5B76F436FAF}" sibTransId="{F641F018-8450-40D8-8B2E-CE75F5B361A4}"/>
    <dgm:cxn modelId="{0345CC6F-7361-4C46-A879-16C3DFF90B71}" type="presOf" srcId="{A6A612E0-C5FE-4D48-ADF1-B63E5D37557A}" destId="{E69F4777-D4F6-456A-8257-E461F346294D}" srcOrd="0" destOrd="0" presId="urn:microsoft.com/office/officeart/2005/8/layout/vList2"/>
    <dgm:cxn modelId="{54CA6B51-770D-45B9-9A53-64C07E37E645}" type="presOf" srcId="{01116537-CBB7-4154-BB66-848AE7C1EFB5}" destId="{D7FF2606-F80B-4E24-B962-83C592B06651}" srcOrd="0" destOrd="0" presId="urn:microsoft.com/office/officeart/2005/8/layout/vList2"/>
    <dgm:cxn modelId="{AA85237A-3F12-478D-B411-2F2D0C89984A}" type="presOf" srcId="{9BC2F473-97CD-44D9-8072-24D4DECB7175}" destId="{8660E57E-9ADD-43C5-8BBD-48753643D85C}" srcOrd="0" destOrd="0" presId="urn:microsoft.com/office/officeart/2005/8/layout/vList2"/>
    <dgm:cxn modelId="{E210C282-448E-49DB-9767-4BCB72B55B3B}" type="presOf" srcId="{A72CEB0A-E889-468C-91A8-4A63B4AD1104}" destId="{A27A8355-B4D1-4811-B9A1-81C3791A5131}" srcOrd="0" destOrd="0" presId="urn:microsoft.com/office/officeart/2005/8/layout/vList2"/>
    <dgm:cxn modelId="{165D098F-E276-4C5C-890F-EA8A4F4861F5}" type="presOf" srcId="{B3B3E7B5-9AC0-4F8C-AC48-B3A61148A09F}" destId="{94FAC44B-B736-4752-82B4-56583721345B}" srcOrd="0" destOrd="0" presId="urn:microsoft.com/office/officeart/2005/8/layout/vList2"/>
    <dgm:cxn modelId="{870B5EA0-A4DA-4F99-829A-BB984DBF2C65}" type="presOf" srcId="{7BE8F057-A5DE-4FAF-B4D4-2E76E5F3CFA9}" destId="{08CFC207-A939-4F36-B1BB-2175729F97F4}" srcOrd="0" destOrd="0" presId="urn:microsoft.com/office/officeart/2005/8/layout/vList2"/>
    <dgm:cxn modelId="{E3373AAA-C4D8-4A73-89C2-A289A8795297}" type="presOf" srcId="{05BAEF93-5617-4C0E-A1FE-BB327E5A8D92}" destId="{AC290641-3BF2-4C4A-81E0-873186B6AAFA}" srcOrd="0" destOrd="0" presId="urn:microsoft.com/office/officeart/2005/8/layout/vList2"/>
    <dgm:cxn modelId="{C3E252AE-0B28-4996-BAE7-E1FF7B24B60F}" srcId="{10D4D7C1-450B-4FEA-8DF0-27C16676EA7B}" destId="{7BE8F057-A5DE-4FAF-B4D4-2E76E5F3CFA9}" srcOrd="1" destOrd="0" parTransId="{BBD826B0-D8F5-4A05-B39C-217F31F54012}" sibTransId="{B16BF6E4-0F69-4E96-B51C-F997431E53A1}"/>
    <dgm:cxn modelId="{5B936AB6-2A9A-42A2-B49C-538872CC462C}" srcId="{10D4D7C1-450B-4FEA-8DF0-27C16676EA7B}" destId="{8FC64551-DB09-47A4-9EF5-06FEB5F03AB0}" srcOrd="6" destOrd="0" parTransId="{586E6A23-B501-46F8-896C-66605EDD1495}" sibTransId="{3D954F6E-3966-474F-A82C-BB9EE416EE57}"/>
    <dgm:cxn modelId="{0A0D54BB-BD54-46AB-9B70-755A8E5CC577}" srcId="{10D4D7C1-450B-4FEA-8DF0-27C16676EA7B}" destId="{01116537-CBB7-4154-BB66-848AE7C1EFB5}" srcOrd="5" destOrd="0" parTransId="{68CBF2B8-DD2C-4342-8304-BAD02B835C79}" sibTransId="{38ED6150-8078-4AC8-9E95-7FC46504549B}"/>
    <dgm:cxn modelId="{EBA38DBE-7373-403D-A283-79174A3FAD3D}" srcId="{10D4D7C1-450B-4FEA-8DF0-27C16676EA7B}" destId="{E804182D-C299-49C9-9187-9B0760E70AA0}" srcOrd="8" destOrd="0" parTransId="{F3323BA3-37AD-45C3-92A0-3A824F50161F}" sibTransId="{5D1E91FB-635A-4103-9290-376A60108C61}"/>
    <dgm:cxn modelId="{D2122ACE-8EBA-49A5-BB2D-B86A295370B8}" srcId="{10D4D7C1-450B-4FEA-8DF0-27C16676EA7B}" destId="{9BC2F473-97CD-44D9-8072-24D4DECB7175}" srcOrd="4" destOrd="0" parTransId="{538B20D2-2DDA-4AEF-AB4D-ED42CFD5D588}" sibTransId="{C2692990-6833-47B9-8765-6144C3D2F865}"/>
    <dgm:cxn modelId="{A64981D0-961E-463A-ADD2-955C688D28B9}" srcId="{10D4D7C1-450B-4FEA-8DF0-27C16676EA7B}" destId="{63BCA328-CF85-4F50-8EAE-F1CC0BE4F3E7}" srcOrd="11" destOrd="0" parTransId="{9EAFC975-C831-410E-9543-5620E73D0475}" sibTransId="{C57A27BC-3C14-4914-8438-40294BEE4C51}"/>
    <dgm:cxn modelId="{F015CDE9-B1C4-4546-A566-015575FE48AC}" type="presOf" srcId="{3453A984-5E50-4D7C-B2F1-EE48C1EE4B8A}" destId="{B00D1E2A-7DA7-4465-9520-04764F686623}" srcOrd="0" destOrd="0" presId="urn:microsoft.com/office/officeart/2005/8/layout/vList2"/>
    <dgm:cxn modelId="{FBBC4CF6-565C-4495-8691-A18D21BE4FCB}" srcId="{10D4D7C1-450B-4FEA-8DF0-27C16676EA7B}" destId="{05BAEF93-5617-4C0E-A1FE-BB327E5A8D92}" srcOrd="10" destOrd="0" parTransId="{8B57D40A-B321-4C0D-9B7F-DBFC703E4452}" sibTransId="{A66E7B79-5112-4882-81D1-5C477C5D2BC3}"/>
    <dgm:cxn modelId="{76EB5DF7-E8A3-42DF-B6A4-9855BF03D6CE}" type="presOf" srcId="{10D4D7C1-450B-4FEA-8DF0-27C16676EA7B}" destId="{ECBE0C21-5DC7-4192-90A5-AABA2EC60255}" srcOrd="0" destOrd="0" presId="urn:microsoft.com/office/officeart/2005/8/layout/vList2"/>
    <dgm:cxn modelId="{022A8EFD-5604-492B-907C-7D8D1D3628B7}" srcId="{10D4D7C1-450B-4FEA-8DF0-27C16676EA7B}" destId="{3453A984-5E50-4D7C-B2F1-EE48C1EE4B8A}" srcOrd="7" destOrd="0" parTransId="{FFD1806C-09E5-4A77-B1BE-7F0A1CD7670E}" sibTransId="{1D8761AC-0DEE-4163-BFAC-E8132636565F}"/>
    <dgm:cxn modelId="{68623F89-6540-40B4-99A9-84CD96948480}" type="presParOf" srcId="{ECBE0C21-5DC7-4192-90A5-AABA2EC60255}" destId="{E69F4777-D4F6-456A-8257-E461F346294D}" srcOrd="0" destOrd="0" presId="urn:microsoft.com/office/officeart/2005/8/layout/vList2"/>
    <dgm:cxn modelId="{0BD09D4D-BD76-4AF1-8CE6-7BA8BEF33E77}" type="presParOf" srcId="{ECBE0C21-5DC7-4192-90A5-AABA2EC60255}" destId="{9D7055EB-F74E-4DD3-B1AC-13EA2E21AC9A}" srcOrd="1" destOrd="0" presId="urn:microsoft.com/office/officeart/2005/8/layout/vList2"/>
    <dgm:cxn modelId="{882C4779-AC53-4114-832A-600BA4BCBE54}" type="presParOf" srcId="{ECBE0C21-5DC7-4192-90A5-AABA2EC60255}" destId="{08CFC207-A939-4F36-B1BB-2175729F97F4}" srcOrd="2" destOrd="0" presId="urn:microsoft.com/office/officeart/2005/8/layout/vList2"/>
    <dgm:cxn modelId="{B86E0CC1-A2C4-4B19-9F3F-6814977179E3}" type="presParOf" srcId="{ECBE0C21-5DC7-4192-90A5-AABA2EC60255}" destId="{84DD023C-AA24-45E2-86CA-786F1A86AB0A}" srcOrd="3" destOrd="0" presId="urn:microsoft.com/office/officeart/2005/8/layout/vList2"/>
    <dgm:cxn modelId="{926FFF44-FAC7-434A-82E2-E2B9BF307398}" type="presParOf" srcId="{ECBE0C21-5DC7-4192-90A5-AABA2EC60255}" destId="{A27A8355-B4D1-4811-B9A1-81C3791A5131}" srcOrd="4" destOrd="0" presId="urn:microsoft.com/office/officeart/2005/8/layout/vList2"/>
    <dgm:cxn modelId="{7C2119F3-3001-4681-A2BB-532F341DAE6B}" type="presParOf" srcId="{ECBE0C21-5DC7-4192-90A5-AABA2EC60255}" destId="{1CBC87F9-88BA-4FA6-9A1C-30B987B7903F}" srcOrd="5" destOrd="0" presId="urn:microsoft.com/office/officeart/2005/8/layout/vList2"/>
    <dgm:cxn modelId="{26004732-A8A3-4C76-B20F-6FB9C9E39C8B}" type="presParOf" srcId="{ECBE0C21-5DC7-4192-90A5-AABA2EC60255}" destId="{94FAC44B-B736-4752-82B4-56583721345B}" srcOrd="6" destOrd="0" presId="urn:microsoft.com/office/officeart/2005/8/layout/vList2"/>
    <dgm:cxn modelId="{91375A1E-4223-4EAA-B1CC-238D90742453}" type="presParOf" srcId="{ECBE0C21-5DC7-4192-90A5-AABA2EC60255}" destId="{B390D746-D37C-4196-BA94-991AB1F68B51}" srcOrd="7" destOrd="0" presId="urn:microsoft.com/office/officeart/2005/8/layout/vList2"/>
    <dgm:cxn modelId="{E2F6C8AB-A92F-4DA5-B57B-4222FDA4DE8F}" type="presParOf" srcId="{ECBE0C21-5DC7-4192-90A5-AABA2EC60255}" destId="{8660E57E-9ADD-43C5-8BBD-48753643D85C}" srcOrd="8" destOrd="0" presId="urn:microsoft.com/office/officeart/2005/8/layout/vList2"/>
    <dgm:cxn modelId="{70BD478F-70C8-4064-B977-E636182342BB}" type="presParOf" srcId="{ECBE0C21-5DC7-4192-90A5-AABA2EC60255}" destId="{77F2463B-5E0A-4836-81DA-4DC09B2EDF07}" srcOrd="9" destOrd="0" presId="urn:microsoft.com/office/officeart/2005/8/layout/vList2"/>
    <dgm:cxn modelId="{D24FD37A-DA80-4BC7-8F2B-75D2A6F5EE7C}" type="presParOf" srcId="{ECBE0C21-5DC7-4192-90A5-AABA2EC60255}" destId="{D7FF2606-F80B-4E24-B962-83C592B06651}" srcOrd="10" destOrd="0" presId="urn:microsoft.com/office/officeart/2005/8/layout/vList2"/>
    <dgm:cxn modelId="{AC49D66D-1486-4352-93F7-4E7932EC968D}" type="presParOf" srcId="{ECBE0C21-5DC7-4192-90A5-AABA2EC60255}" destId="{98741626-359D-4906-BAE2-FEA9A207D748}" srcOrd="11" destOrd="0" presId="urn:microsoft.com/office/officeart/2005/8/layout/vList2"/>
    <dgm:cxn modelId="{9ADBB386-232C-42A7-8806-00CFB7CC56E0}" type="presParOf" srcId="{ECBE0C21-5DC7-4192-90A5-AABA2EC60255}" destId="{99304FBC-8751-47B2-BA45-755FBDE9B106}" srcOrd="12" destOrd="0" presId="urn:microsoft.com/office/officeart/2005/8/layout/vList2"/>
    <dgm:cxn modelId="{1117579E-637B-447F-97BF-5E9B2473E9E0}" type="presParOf" srcId="{ECBE0C21-5DC7-4192-90A5-AABA2EC60255}" destId="{DB036D04-AF08-453B-B40B-E007FF62F79B}" srcOrd="13" destOrd="0" presId="urn:microsoft.com/office/officeart/2005/8/layout/vList2"/>
    <dgm:cxn modelId="{C99B41F0-6EE2-4ED2-AD35-FC6F99E7C9EA}" type="presParOf" srcId="{ECBE0C21-5DC7-4192-90A5-AABA2EC60255}" destId="{B00D1E2A-7DA7-4465-9520-04764F686623}" srcOrd="14" destOrd="0" presId="urn:microsoft.com/office/officeart/2005/8/layout/vList2"/>
    <dgm:cxn modelId="{74E46A57-827B-46E3-B7C0-96E82E541240}" type="presParOf" srcId="{ECBE0C21-5DC7-4192-90A5-AABA2EC60255}" destId="{48486640-9C35-4DF9-9AFD-430C35CA10AB}" srcOrd="15" destOrd="0" presId="urn:microsoft.com/office/officeart/2005/8/layout/vList2"/>
    <dgm:cxn modelId="{D5E08AEB-D62C-45C2-B0EF-28CED0A99DD9}" type="presParOf" srcId="{ECBE0C21-5DC7-4192-90A5-AABA2EC60255}" destId="{E368A498-0776-4B4F-9B22-E3FF2C763B45}" srcOrd="16" destOrd="0" presId="urn:microsoft.com/office/officeart/2005/8/layout/vList2"/>
    <dgm:cxn modelId="{0F081631-C066-4EA6-9E53-CA391FBE2C1D}" type="presParOf" srcId="{ECBE0C21-5DC7-4192-90A5-AABA2EC60255}" destId="{7C918838-63A8-4445-B140-B08A6CC4D404}" srcOrd="17" destOrd="0" presId="urn:microsoft.com/office/officeart/2005/8/layout/vList2"/>
    <dgm:cxn modelId="{FB4197DC-6092-4AAF-B0EC-096CBA9944B1}" type="presParOf" srcId="{ECBE0C21-5DC7-4192-90A5-AABA2EC60255}" destId="{286471F2-2417-4CB2-82A6-7872618F5EF5}" srcOrd="18" destOrd="0" presId="urn:microsoft.com/office/officeart/2005/8/layout/vList2"/>
    <dgm:cxn modelId="{81A27352-5F26-4CAC-BE05-8F73ECC74D7A}" type="presParOf" srcId="{ECBE0C21-5DC7-4192-90A5-AABA2EC60255}" destId="{AEF0B912-D185-4FEE-B4B7-4200D08B4A4B}" srcOrd="19" destOrd="0" presId="urn:microsoft.com/office/officeart/2005/8/layout/vList2"/>
    <dgm:cxn modelId="{EFD327CD-2C10-41EE-A3DB-5331C6939AAD}" type="presParOf" srcId="{ECBE0C21-5DC7-4192-90A5-AABA2EC60255}" destId="{AC290641-3BF2-4C4A-81E0-873186B6AAFA}" srcOrd="20" destOrd="0" presId="urn:microsoft.com/office/officeart/2005/8/layout/vList2"/>
    <dgm:cxn modelId="{41B0E590-A566-4904-837B-67CD481407A2}" type="presParOf" srcId="{ECBE0C21-5DC7-4192-90A5-AABA2EC60255}" destId="{B564B0CC-0320-4098-8338-0C7726A695DB}" srcOrd="21" destOrd="0" presId="urn:microsoft.com/office/officeart/2005/8/layout/vList2"/>
    <dgm:cxn modelId="{E3CD5C21-7156-4037-B7BE-233A01AAB5F7}" type="presParOf" srcId="{ECBE0C21-5DC7-4192-90A5-AABA2EC60255}" destId="{5CD610D7-803B-4AD4-B935-F97A85BA3FA7}"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85D1D-49AA-426F-81B1-421BE6205D6B}">
      <dsp:nvSpPr>
        <dsp:cNvPr id="0" name=""/>
        <dsp:cNvSpPr/>
      </dsp:nvSpPr>
      <dsp:spPr>
        <a:xfrm>
          <a:off x="0" y="179339"/>
          <a:ext cx="9601200" cy="4137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dirty="0">
              <a:solidFill>
                <a:schemeClr val="bg2"/>
              </a:solidFill>
            </a:rPr>
            <a:t>A system of interactive visual components for a computer or system software is called a GUI (graphical user interface). GUI is the interface that uses graphical elements to let people interact as per requirement with electronic devices including computers, laptops, tablets, and smartphones. In terms of human-computer interaction systems or technology, it’s a very important component of software application programming since it substitutes actions for the text-based commands in the system</a:t>
          </a:r>
          <a:r>
            <a:rPr lang="en-US" sz="2600" b="0" i="0" kern="1200" dirty="0"/>
            <a:t>. </a:t>
          </a:r>
          <a:endParaRPr lang="en-IN" sz="2600" kern="1200" dirty="0"/>
        </a:p>
      </dsp:txBody>
      <dsp:txXfrm>
        <a:off x="201958" y="381297"/>
        <a:ext cx="9197284" cy="37332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BF77D-38CB-43E2-AF45-BB2450A781F9}">
      <dsp:nvSpPr>
        <dsp:cNvPr id="0" name=""/>
        <dsp:cNvSpPr/>
      </dsp:nvSpPr>
      <dsp:spPr>
        <a:xfrm rot="5400000">
          <a:off x="4949503" y="108583"/>
          <a:ext cx="1626157" cy="14147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JavaFX</a:t>
          </a:r>
          <a:endParaRPr lang="en-IN" sz="2000" kern="1200" dirty="0"/>
        </a:p>
      </dsp:txBody>
      <dsp:txXfrm rot="-5400000">
        <a:off x="5275669" y="256292"/>
        <a:ext cx="973824" cy="1119339"/>
      </dsp:txXfrm>
    </dsp:sp>
    <dsp:sp modelId="{74BA83B1-FE83-41B9-B9F9-607898531888}">
      <dsp:nvSpPr>
        <dsp:cNvPr id="0" name=""/>
        <dsp:cNvSpPr/>
      </dsp:nvSpPr>
      <dsp:spPr>
        <a:xfrm>
          <a:off x="6512891" y="328114"/>
          <a:ext cx="1814791" cy="975694"/>
        </a:xfrm>
        <a:prstGeom prst="rect">
          <a:avLst/>
        </a:prstGeom>
        <a:noFill/>
        <a:ln>
          <a:noFill/>
        </a:ln>
        <a:effectLst/>
      </dsp:spPr>
      <dsp:style>
        <a:lnRef idx="0">
          <a:scrgbClr r="0" g="0" b="0"/>
        </a:lnRef>
        <a:fillRef idx="0">
          <a:scrgbClr r="0" g="0" b="0"/>
        </a:fillRef>
        <a:effectRef idx="0">
          <a:scrgbClr r="0" g="0" b="0"/>
        </a:effectRef>
        <a:fontRef idx="minor"/>
      </dsp:style>
    </dsp:sp>
    <dsp:sp modelId="{807E3CEA-3DB5-48F3-BCBD-2A0A7EA46565}">
      <dsp:nvSpPr>
        <dsp:cNvPr id="0" name=""/>
        <dsp:cNvSpPr/>
      </dsp:nvSpPr>
      <dsp:spPr>
        <a:xfrm rot="5400000">
          <a:off x="3421566" y="108583"/>
          <a:ext cx="1626157" cy="14147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dirty="0"/>
            <a:t>SWINGS</a:t>
          </a:r>
          <a:endParaRPr lang="en-IN" sz="2100" kern="1200" dirty="0"/>
        </a:p>
      </dsp:txBody>
      <dsp:txXfrm rot="-5400000">
        <a:off x="3747732" y="256292"/>
        <a:ext cx="973824" cy="1119339"/>
      </dsp:txXfrm>
    </dsp:sp>
    <dsp:sp modelId="{F164BD82-424A-48F2-B3B6-18ED4831CE8A}">
      <dsp:nvSpPr>
        <dsp:cNvPr id="0" name=""/>
        <dsp:cNvSpPr/>
      </dsp:nvSpPr>
      <dsp:spPr>
        <a:xfrm rot="5400000">
          <a:off x="4098798" y="1466196"/>
          <a:ext cx="1626157" cy="14147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AWT</a:t>
          </a:r>
          <a:endParaRPr lang="en-IN" sz="2400" kern="1200" dirty="0"/>
        </a:p>
      </dsp:txBody>
      <dsp:txXfrm rot="-5400000">
        <a:off x="4424964" y="1613905"/>
        <a:ext cx="973824" cy="1119339"/>
      </dsp:txXfrm>
    </dsp:sp>
    <dsp:sp modelId="{12A1B6CE-C3AD-4626-8724-CBE5C5FBD828}">
      <dsp:nvSpPr>
        <dsp:cNvPr id="0" name=""/>
        <dsp:cNvSpPr/>
      </dsp:nvSpPr>
      <dsp:spPr>
        <a:xfrm>
          <a:off x="2473516" y="1708396"/>
          <a:ext cx="1756249" cy="975694"/>
        </a:xfrm>
        <a:prstGeom prst="rect">
          <a:avLst/>
        </a:prstGeom>
        <a:noFill/>
        <a:ln>
          <a:noFill/>
        </a:ln>
        <a:effectLst/>
      </dsp:spPr>
      <dsp:style>
        <a:lnRef idx="0">
          <a:scrgbClr r="0" g="0" b="0"/>
        </a:lnRef>
        <a:fillRef idx="0">
          <a:scrgbClr r="0" g="0" b="0"/>
        </a:fillRef>
        <a:effectRef idx="0">
          <a:scrgbClr r="0" g="0" b="0"/>
        </a:effectRef>
        <a:fontRef idx="minor"/>
      </dsp:style>
    </dsp:sp>
    <dsp:sp modelId="{B96E8188-DFCF-4CF3-A5E1-A682A1E07384}">
      <dsp:nvSpPr>
        <dsp:cNvPr id="0" name=""/>
        <dsp:cNvSpPr/>
      </dsp:nvSpPr>
      <dsp:spPr>
        <a:xfrm rot="5400000">
          <a:off x="5710545" y="1403831"/>
          <a:ext cx="1626157" cy="15848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Java </a:t>
          </a:r>
          <a:r>
            <a:rPr lang="en-US" sz="1400" kern="1200" dirty="0" err="1"/>
            <a:t>WebdevOp</a:t>
          </a:r>
          <a:endParaRPr lang="en-US" sz="1400" kern="1200" dirty="0"/>
        </a:p>
        <a:p>
          <a:pPr marL="0" lvl="0" indent="0" algn="ctr" defTabSz="622300">
            <a:lnSpc>
              <a:spcPct val="90000"/>
            </a:lnSpc>
            <a:spcBef>
              <a:spcPct val="0"/>
            </a:spcBef>
            <a:spcAft>
              <a:spcPct val="35000"/>
            </a:spcAft>
            <a:buNone/>
          </a:pPr>
          <a:r>
            <a:rPr lang="en-US" sz="1400" kern="1200" dirty="0"/>
            <a:t>(</a:t>
          </a:r>
          <a:r>
            <a:rPr lang="en-US" sz="1400" kern="1200" dirty="0" err="1"/>
            <a:t>Servlets,JSP</a:t>
          </a:r>
          <a:r>
            <a:rPr lang="en-US" sz="1400" kern="1200" dirty="0"/>
            <a:t>)</a:t>
          </a:r>
          <a:endParaRPr lang="en-IN" sz="1400" kern="1200" dirty="0"/>
        </a:p>
      </dsp:txBody>
      <dsp:txXfrm rot="-5400000">
        <a:off x="5991991" y="1650747"/>
        <a:ext cx="1063264" cy="1090993"/>
      </dsp:txXfrm>
    </dsp:sp>
    <dsp:sp modelId="{BB5030AF-FC6E-4C92-A42D-85CB63A4FE08}">
      <dsp:nvSpPr>
        <dsp:cNvPr id="0" name=""/>
        <dsp:cNvSpPr/>
      </dsp:nvSpPr>
      <dsp:spPr>
        <a:xfrm rot="5400000">
          <a:off x="5101321" y="2729550"/>
          <a:ext cx="1626157" cy="169971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Libraries and Frameworks</a:t>
          </a:r>
        </a:p>
        <a:p>
          <a:pPr marL="0" lvl="0" indent="0" algn="ctr" defTabSz="622300">
            <a:lnSpc>
              <a:spcPct val="90000"/>
            </a:lnSpc>
            <a:spcBef>
              <a:spcPct val="0"/>
            </a:spcBef>
            <a:spcAft>
              <a:spcPct val="35000"/>
            </a:spcAft>
            <a:buNone/>
          </a:pPr>
          <a:r>
            <a:rPr lang="en-US" sz="1400" kern="1200" dirty="0"/>
            <a:t>(</a:t>
          </a:r>
          <a:r>
            <a:rPr lang="en-US" sz="1400" kern="1200" dirty="0" err="1"/>
            <a:t>SWT,Vaadin</a:t>
          </a:r>
          <a:r>
            <a:rPr lang="en-US" sz="1200" kern="1200" dirty="0"/>
            <a:t>)</a:t>
          </a:r>
          <a:endParaRPr lang="en-IN" sz="1200" kern="1200" dirty="0"/>
        </a:p>
      </dsp:txBody>
      <dsp:txXfrm rot="-5400000">
        <a:off x="5347827" y="3037356"/>
        <a:ext cx="1133145" cy="1084105"/>
      </dsp:txXfrm>
    </dsp:sp>
    <dsp:sp modelId="{932AF6A9-59E3-4396-8CB4-C037D8ADD4E6}">
      <dsp:nvSpPr>
        <dsp:cNvPr id="0" name=""/>
        <dsp:cNvSpPr/>
      </dsp:nvSpPr>
      <dsp:spPr>
        <a:xfrm>
          <a:off x="6512891" y="3088679"/>
          <a:ext cx="1814791" cy="975694"/>
        </a:xfrm>
        <a:prstGeom prst="rect">
          <a:avLst/>
        </a:prstGeom>
        <a:noFill/>
        <a:ln>
          <a:noFill/>
        </a:ln>
        <a:effectLst/>
      </dsp:spPr>
      <dsp:style>
        <a:lnRef idx="0">
          <a:scrgbClr r="0" g="0" b="0"/>
        </a:lnRef>
        <a:fillRef idx="0">
          <a:scrgbClr r="0" g="0" b="0"/>
        </a:fillRef>
        <a:effectRef idx="0">
          <a:scrgbClr r="0" g="0" b="0"/>
        </a:effectRef>
        <a:fontRef idx="minor"/>
      </dsp:style>
    </dsp:sp>
    <dsp:sp modelId="{0F27C609-8F6A-4D33-A6FE-FF7BD4D7FED2}">
      <dsp:nvSpPr>
        <dsp:cNvPr id="0" name=""/>
        <dsp:cNvSpPr/>
      </dsp:nvSpPr>
      <dsp:spPr>
        <a:xfrm rot="5400000">
          <a:off x="3421566" y="2869147"/>
          <a:ext cx="1626157" cy="14147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kern="1200" dirty="0"/>
            <a:t>Java Applets</a:t>
          </a:r>
          <a:endParaRPr lang="en-IN" sz="2200" kern="1200" dirty="0"/>
        </a:p>
      </dsp:txBody>
      <dsp:txXfrm rot="-5400000">
        <a:off x="3747732" y="3016856"/>
        <a:ext cx="973824" cy="11193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F4777-D4F6-456A-8257-E461F346294D}">
      <dsp:nvSpPr>
        <dsp:cNvPr id="0" name=""/>
        <dsp:cNvSpPr/>
      </dsp:nvSpPr>
      <dsp:spPr>
        <a:xfrm>
          <a:off x="0" y="107133"/>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Swing is a Set of API (API- Set of Classes and Interfaces)</a:t>
          </a:r>
          <a:endParaRPr lang="en-IN" sz="1500" kern="1200" dirty="0"/>
        </a:p>
      </dsp:txBody>
      <dsp:txXfrm>
        <a:off x="18419" y="125552"/>
        <a:ext cx="9564362" cy="340486"/>
      </dsp:txXfrm>
    </dsp:sp>
    <dsp:sp modelId="{08CFC207-A939-4F36-B1BB-2175729F97F4}">
      <dsp:nvSpPr>
        <dsp:cNvPr id="0" name=""/>
        <dsp:cNvSpPr/>
      </dsp:nvSpPr>
      <dsp:spPr>
        <a:xfrm>
          <a:off x="0" y="527658"/>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Swing is Provided to Design Graphical User Interfaces</a:t>
          </a:r>
          <a:endParaRPr lang="en-IN" sz="1500" kern="1200"/>
        </a:p>
      </dsp:txBody>
      <dsp:txXfrm>
        <a:off x="18419" y="546077"/>
        <a:ext cx="9564362" cy="340486"/>
      </dsp:txXfrm>
    </dsp:sp>
    <dsp:sp modelId="{A27A8355-B4D1-4811-B9A1-81C3791A5131}">
      <dsp:nvSpPr>
        <dsp:cNvPr id="0" name=""/>
        <dsp:cNvSpPr/>
      </dsp:nvSpPr>
      <dsp:spPr>
        <a:xfrm>
          <a:off x="0" y="948183"/>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Swing is an Extension library to the AWT (Abstract Window Toolkit)</a:t>
          </a:r>
          <a:endParaRPr lang="en-IN" sz="1500" kern="1200"/>
        </a:p>
      </dsp:txBody>
      <dsp:txXfrm>
        <a:off x="18419" y="966602"/>
        <a:ext cx="9564362" cy="340486"/>
      </dsp:txXfrm>
    </dsp:sp>
    <dsp:sp modelId="{94FAC44B-B736-4752-82B4-56583721345B}">
      <dsp:nvSpPr>
        <dsp:cNvPr id="0" name=""/>
        <dsp:cNvSpPr/>
      </dsp:nvSpPr>
      <dsp:spPr>
        <a:xfrm>
          <a:off x="0" y="1368708"/>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Includes New and improved Components that have been enhancing the looks and Functionality of GUIs’</a:t>
          </a:r>
          <a:endParaRPr lang="en-IN" sz="1500" kern="1200"/>
        </a:p>
      </dsp:txBody>
      <dsp:txXfrm>
        <a:off x="18419" y="1387127"/>
        <a:ext cx="9564362" cy="340486"/>
      </dsp:txXfrm>
    </dsp:sp>
    <dsp:sp modelId="{8660E57E-9ADD-43C5-8BBD-48753643D85C}">
      <dsp:nvSpPr>
        <dsp:cNvPr id="0" name=""/>
        <dsp:cNvSpPr/>
      </dsp:nvSpPr>
      <dsp:spPr>
        <a:xfrm>
          <a:off x="0" y="1789234"/>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Swing can be used to build (Develop) The Standalone swing GUI Apps as Servlets and Applets</a:t>
          </a:r>
          <a:endParaRPr lang="en-IN" sz="1500" kern="1200"/>
        </a:p>
      </dsp:txBody>
      <dsp:txXfrm>
        <a:off x="18419" y="1807653"/>
        <a:ext cx="9564362" cy="340486"/>
      </dsp:txXfrm>
    </dsp:sp>
    <dsp:sp modelId="{D7FF2606-F80B-4E24-B962-83C592B06651}">
      <dsp:nvSpPr>
        <dsp:cNvPr id="0" name=""/>
        <dsp:cNvSpPr/>
      </dsp:nvSpPr>
      <dsp:spPr>
        <a:xfrm>
          <a:off x="0" y="2209759"/>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It Employs model/view design architecture.</a:t>
          </a:r>
          <a:endParaRPr lang="en-IN" sz="1500" kern="1200"/>
        </a:p>
      </dsp:txBody>
      <dsp:txXfrm>
        <a:off x="18419" y="2228178"/>
        <a:ext cx="9564362" cy="340486"/>
      </dsp:txXfrm>
    </dsp:sp>
    <dsp:sp modelId="{99304FBC-8751-47B2-BA45-755FBDE9B106}">
      <dsp:nvSpPr>
        <dsp:cNvPr id="0" name=""/>
        <dsp:cNvSpPr/>
      </dsp:nvSpPr>
      <dsp:spPr>
        <a:xfrm>
          <a:off x="0" y="2630284"/>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Swing is more portable and more flexible than AWT, the Swing is built on top of the AWT.</a:t>
          </a:r>
          <a:endParaRPr lang="en-IN" sz="1500" kern="1200"/>
        </a:p>
      </dsp:txBody>
      <dsp:txXfrm>
        <a:off x="18419" y="2648703"/>
        <a:ext cx="9564362" cy="340486"/>
      </dsp:txXfrm>
    </dsp:sp>
    <dsp:sp modelId="{B00D1E2A-7DA7-4465-9520-04764F686623}">
      <dsp:nvSpPr>
        <dsp:cNvPr id="0" name=""/>
        <dsp:cNvSpPr/>
      </dsp:nvSpPr>
      <dsp:spPr>
        <a:xfrm>
          <a:off x="0" y="3050809"/>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Swing is Entirely written in Java.</a:t>
          </a:r>
          <a:endParaRPr lang="en-IN" sz="1500" kern="1200"/>
        </a:p>
      </dsp:txBody>
      <dsp:txXfrm>
        <a:off x="18419" y="3069228"/>
        <a:ext cx="9564362" cy="340486"/>
      </dsp:txXfrm>
    </dsp:sp>
    <dsp:sp modelId="{E368A498-0776-4B4F-9B22-E3FF2C763B45}">
      <dsp:nvSpPr>
        <dsp:cNvPr id="0" name=""/>
        <dsp:cNvSpPr/>
      </dsp:nvSpPr>
      <dsp:spPr>
        <a:xfrm>
          <a:off x="0" y="3471334"/>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kern="1200"/>
            <a:t>Java Swing Components are Platform-independent, and The Swing Components are lightweight.</a:t>
          </a:r>
        </a:p>
      </dsp:txBody>
      <dsp:txXfrm>
        <a:off x="18419" y="3489753"/>
        <a:ext cx="9564362" cy="340486"/>
      </dsp:txXfrm>
    </dsp:sp>
    <dsp:sp modelId="{286471F2-2417-4CB2-82A6-7872618F5EF5}">
      <dsp:nvSpPr>
        <dsp:cNvPr id="0" name=""/>
        <dsp:cNvSpPr/>
      </dsp:nvSpPr>
      <dsp:spPr>
        <a:xfrm>
          <a:off x="0" y="3891859"/>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kern="1200"/>
            <a:t>Swing Supports a Pluggable look and feel and Swing provides more powerful components.</a:t>
          </a:r>
        </a:p>
      </dsp:txBody>
      <dsp:txXfrm>
        <a:off x="18419" y="3910278"/>
        <a:ext cx="9564362" cy="340486"/>
      </dsp:txXfrm>
    </dsp:sp>
    <dsp:sp modelId="{AC290641-3BF2-4C4A-81E0-873186B6AAFA}">
      <dsp:nvSpPr>
        <dsp:cNvPr id="0" name=""/>
        <dsp:cNvSpPr/>
      </dsp:nvSpPr>
      <dsp:spPr>
        <a:xfrm>
          <a:off x="0" y="4312384"/>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kern="1200"/>
            <a:t>such as tables, lists, Scrollpanes, Colourchooser, tabbed pane, etc.</a:t>
          </a:r>
        </a:p>
      </dsp:txBody>
      <dsp:txXfrm>
        <a:off x="18419" y="4330803"/>
        <a:ext cx="9564362" cy="340486"/>
      </dsp:txXfrm>
    </dsp:sp>
    <dsp:sp modelId="{5CD610D7-803B-4AD4-B935-F97A85BA3FA7}">
      <dsp:nvSpPr>
        <dsp:cNvPr id="0" name=""/>
        <dsp:cNvSpPr/>
      </dsp:nvSpPr>
      <dsp:spPr>
        <a:xfrm>
          <a:off x="0" y="4732909"/>
          <a:ext cx="9601200" cy="3773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IN" sz="1500" b="0" i="0" kern="1200" dirty="0"/>
            <a:t>Further Swing Follows MVC.</a:t>
          </a:r>
        </a:p>
      </dsp:txBody>
      <dsp:txXfrm>
        <a:off x="18419" y="4751328"/>
        <a:ext cx="9564362" cy="3404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5A207F-0F91-42F2-96D0-049C6003623B}" type="datetimeFigureOut">
              <a:rPr lang="en-US"/>
              <a:t>6/4/2024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567D4A-04CB-4EDF-8FB1-342A02FC8EC5}" type="slidenum">
              <a:rPr/>
              <a:t>‹#›</a:t>
            </a:fld>
            <a:endParaRPr/>
          </a:p>
        </p:txBody>
      </p:sp>
    </p:spTree>
    <p:extLst>
      <p:ext uri="{BB962C8B-B14F-4D97-AF65-F5344CB8AC3E}">
        <p14:creationId xmlns:p14="http://schemas.microsoft.com/office/powerpoint/2010/main" val="1580125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C13F5-F2B1-464B-BE8F-27ABFBD2FBDE}" type="datetimeFigureOut">
              <a:rPr lang="en-US"/>
              <a:t>6/4/2024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61351F-DBB1-4664-ADA9-83BC7CB8848D}" type="slidenum">
              <a:rPr/>
              <a:t>‹#›</a:t>
            </a:fld>
            <a:endParaRPr/>
          </a:p>
        </p:txBody>
      </p:sp>
    </p:spTree>
    <p:extLst>
      <p:ext uri="{BB962C8B-B14F-4D97-AF65-F5344CB8AC3E}">
        <p14:creationId xmlns:p14="http://schemas.microsoft.com/office/powerpoint/2010/main" val="364236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3814" y="990600"/>
            <a:ext cx="8458200" cy="3200400"/>
          </a:xfrm>
        </p:spPr>
        <p:txBody>
          <a:bodyPr>
            <a:normAutofit/>
          </a:bodyPr>
          <a:lstStyle>
            <a:lvl1pPr>
              <a:defRPr sz="6000"/>
            </a:lvl1pPr>
          </a:lstStyle>
          <a:p>
            <a:r>
              <a:rPr lang="en-US"/>
              <a:t>Click to edit Master title style</a:t>
            </a:r>
            <a:endParaRPr/>
          </a:p>
        </p:txBody>
      </p:sp>
      <p:sp>
        <p:nvSpPr>
          <p:cNvPr id="3" name="Subtitle 2"/>
          <p:cNvSpPr>
            <a:spLocks noGrp="1"/>
          </p:cNvSpPr>
          <p:nvPr>
            <p:ph type="subTitle" idx="1"/>
          </p:nvPr>
        </p:nvSpPr>
        <p:spPr>
          <a:xfrm>
            <a:off x="1293813" y="4267200"/>
            <a:ext cx="8458200" cy="13716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dirty="0"/>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24135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1600200">
              <a:defRPr/>
            </a:lvl6pPr>
            <a:lvl7pPr marL="1874520">
              <a:defRPr/>
            </a:lvl7pPr>
            <a:lvl8pPr marL="2148840">
              <a:defRPr/>
            </a:lvl8pPr>
            <a:lvl9pPr marL="242316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285757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4" y="381000"/>
            <a:ext cx="1904998" cy="5791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93814" y="381000"/>
            <a:ext cx="8305800" cy="57912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213226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dirty="0"/>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159476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3813" y="2057400"/>
            <a:ext cx="8458201" cy="2666999"/>
          </a:xfrm>
        </p:spPr>
        <p:txBody>
          <a:bodyPr anchor="b">
            <a:normAutofit/>
          </a:bodyPr>
          <a:lstStyle>
            <a:lvl1pPr algn="l">
              <a:defRPr sz="4800" b="0" i="0" cap="none" baseline="0"/>
            </a:lvl1pPr>
          </a:lstStyle>
          <a:p>
            <a:r>
              <a:rPr lang="en-US"/>
              <a:t>Click to edit Master title style</a:t>
            </a:r>
            <a:endParaRPr/>
          </a:p>
        </p:txBody>
      </p:sp>
      <p:sp>
        <p:nvSpPr>
          <p:cNvPr id="3" name="Text Placeholder 2"/>
          <p:cNvSpPr>
            <a:spLocks noGrp="1"/>
          </p:cNvSpPr>
          <p:nvPr>
            <p:ph type="body" idx="1"/>
          </p:nvPr>
        </p:nvSpPr>
        <p:spPr>
          <a:xfrm>
            <a:off x="1293813" y="4876800"/>
            <a:ext cx="8458201"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33786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2" y="1676400"/>
            <a:ext cx="4700016" cy="4495800"/>
          </a:xfrm>
        </p:spPr>
        <p:txBody>
          <a:bodyPr>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02035" y="1676401"/>
            <a:ext cx="4700016" cy="4495800"/>
          </a:xfrm>
        </p:spPr>
        <p:txBody>
          <a:bodyPr>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dirty="0"/>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7" name="Slide Number Placeholder 6"/>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310746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813" y="1676399"/>
            <a:ext cx="4701142" cy="762001"/>
          </a:xfrm>
        </p:spPr>
        <p:txBody>
          <a:bodyPr anchor="ctr">
            <a:no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516457"/>
            <a:ext cx="4701142" cy="3655743"/>
          </a:xfrm>
        </p:spPr>
        <p:txBody>
          <a:bodyPr/>
          <a:lstStyle>
            <a:lvl1pPr>
              <a:defRPr sz="22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91754" y="1676399"/>
            <a:ext cx="4703259" cy="762001"/>
          </a:xfrm>
        </p:spPr>
        <p:txBody>
          <a:bodyPr anchor="ctr">
            <a:no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516457"/>
            <a:ext cx="4703259" cy="3655743"/>
          </a:xfrm>
        </p:spPr>
        <p:txBody>
          <a:bodyPr/>
          <a:lstStyle>
            <a:lvl1pPr>
              <a:defRPr sz="22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dirty="0"/>
          </a:p>
        </p:txBody>
      </p:sp>
      <p:sp>
        <p:nvSpPr>
          <p:cNvPr id="8" name="Footer Placeholder 7"/>
          <p:cNvSpPr>
            <a:spLocks noGrp="1"/>
          </p:cNvSpPr>
          <p:nvPr>
            <p:ph type="ftr" sz="quarter" idx="11"/>
          </p:nvPr>
        </p:nvSpPr>
        <p:spPr/>
        <p:txBody>
          <a:bodyPr/>
          <a:lstStyle>
            <a:lvl1pPr>
              <a:defRPr sz="1100"/>
            </a:lvl1pPr>
          </a:lstStyle>
          <a:p>
            <a:endParaRPr lang="en-US"/>
          </a:p>
        </p:txBody>
      </p:sp>
      <p:sp>
        <p:nvSpPr>
          <p:cNvPr id="9" name="Slide Number Placeholder 8"/>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168855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dirty="0"/>
          </a:p>
        </p:txBody>
      </p:sp>
      <p:sp>
        <p:nvSpPr>
          <p:cNvPr id="4" name="Footer Placeholder 3"/>
          <p:cNvSpPr>
            <a:spLocks noGrp="1"/>
          </p:cNvSpPr>
          <p:nvPr>
            <p:ph type="ftr" sz="quarter" idx="11"/>
          </p:nvPr>
        </p:nvSpPr>
        <p:spPr/>
        <p:txBody>
          <a:bodyPr/>
          <a:lstStyle>
            <a:lvl1pPr>
              <a:defRPr sz="1100"/>
            </a:lvl1pPr>
          </a:lstStyle>
          <a:p>
            <a:endParaRPr lang="en-US"/>
          </a:p>
        </p:txBody>
      </p:sp>
      <p:sp>
        <p:nvSpPr>
          <p:cNvPr id="5" name="Slide Number Placeholder 4"/>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326159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dirty="0"/>
          </a:p>
        </p:txBody>
      </p:sp>
      <p:sp>
        <p:nvSpPr>
          <p:cNvPr id="3" name="Footer Placeholder 2"/>
          <p:cNvSpPr>
            <a:spLocks noGrp="1"/>
          </p:cNvSpPr>
          <p:nvPr>
            <p:ph type="ftr" sz="quarter" idx="11"/>
          </p:nvPr>
        </p:nvSpPr>
        <p:spPr/>
        <p:txBody>
          <a:bodyPr/>
          <a:lstStyle>
            <a:lvl1pPr>
              <a:defRPr sz="1100"/>
            </a:lvl1pPr>
          </a:lstStyle>
          <a:p>
            <a:endParaRPr lang="en-US"/>
          </a:p>
        </p:txBody>
      </p:sp>
      <p:sp>
        <p:nvSpPr>
          <p:cNvPr id="4" name="Slide Number Placeholder 3"/>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74339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0811" y="1676400"/>
            <a:ext cx="3810000" cy="2438400"/>
          </a:xfrm>
        </p:spPr>
        <p:txBody>
          <a:bodyPr anchor="b">
            <a:normAutofit/>
          </a:bodyPr>
          <a:lstStyle>
            <a:lvl1pPr algn="l">
              <a:defRPr sz="3200" b="0"/>
            </a:lvl1pPr>
          </a:lstStyle>
          <a:p>
            <a:r>
              <a:rPr lang="en-US"/>
              <a:t>Click to edit Master title style</a:t>
            </a:r>
            <a:endParaRPr dirty="0"/>
          </a:p>
        </p:txBody>
      </p:sp>
      <p:sp>
        <p:nvSpPr>
          <p:cNvPr id="3" name="Content Placeholder 2"/>
          <p:cNvSpPr>
            <a:spLocks noGrp="1"/>
          </p:cNvSpPr>
          <p:nvPr>
            <p:ph idx="1"/>
          </p:nvPr>
        </p:nvSpPr>
        <p:spPr>
          <a:xfrm>
            <a:off x="1293813" y="685800"/>
            <a:ext cx="61722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0811" y="4191000"/>
            <a:ext cx="3810000" cy="1524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sz="1100"/>
            </a:lvl1pPr>
          </a:lstStyle>
          <a:p>
            <a:fld id="{3CD9712D-992A-4AB1-A5C2-575F75921AA2}" type="datetimeFigureOut">
              <a:rPr lang="en-US" smtClean="0"/>
              <a:pPr/>
              <a:t>6/4/2024</a:t>
            </a:fld>
            <a:endParaRPr lang="en-US"/>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7" name="Slide Number Placeholder 6"/>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82885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0812" y="1676400"/>
            <a:ext cx="3810000" cy="2438400"/>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522412" y="0"/>
            <a:ext cx="5943601" cy="6858000"/>
          </a:xfrm>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770812" y="4191000"/>
            <a:ext cx="3810000" cy="1524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394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836614" y="0"/>
            <a:ext cx="11352212" cy="6858000"/>
          </a:xfrm>
          <a:prstGeom prst="rect">
            <a:avLst/>
          </a:prstGeom>
          <a:gradFill>
            <a:gsLst>
              <a:gs pos="0">
                <a:schemeClr val="bg1">
                  <a:alpha val="6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381000"/>
            <a:ext cx="9601200" cy="11430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3" y="1676400"/>
            <a:ext cx="9601200" cy="4495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71781" y="6356351"/>
            <a:ext cx="2844059" cy="365125"/>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fld id="{3CD9712D-992A-4AB1-A5C2-575F75921AA2}" type="datetimeFigureOut">
              <a:rPr lang="en-US" smtClean="0"/>
              <a:pPr/>
              <a:t>6/4/2024</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100">
                <a:solidFill>
                  <a:schemeClr val="tx1">
                    <a:lumMod val="90000"/>
                    <a:lumOff val="10000"/>
                  </a:schemeClr>
                </a:solidFill>
              </a:defRPr>
            </a:lvl1pPr>
          </a:lstStyle>
          <a:p>
            <a:endParaRPr lang="en-US"/>
          </a:p>
        </p:txBody>
      </p:sp>
      <p:sp>
        <p:nvSpPr>
          <p:cNvPr id="6" name="Slide Number Placeholder 5"/>
          <p:cNvSpPr>
            <a:spLocks noGrp="1"/>
          </p:cNvSpPr>
          <p:nvPr>
            <p:ph type="sldNum" sz="quarter" idx="4"/>
          </p:nvPr>
        </p:nvSpPr>
        <p:spPr>
          <a:xfrm>
            <a:off x="8051225" y="6356351"/>
            <a:ext cx="2844059" cy="365125"/>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3528721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3838"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160020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7pPr>
      <a:lvl8pPr marL="214884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8pPr>
      <a:lvl9pPr marL="242316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hyperlink" Target="https://www.pngall.com/stress-png/download/3729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crdownload"/><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hyperlink" Target="https://freesvg.org/confused-cartoon-kid" TargetMode="External"/><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Application_programming_interface" TargetMode="External"/><Relationship Id="rId3" Type="http://schemas.openxmlformats.org/officeDocument/2006/relationships/hyperlink" Target="https://en.wikipedia.org/wiki/Widget_toolkit" TargetMode="External"/><Relationship Id="rId7" Type="http://schemas.openxmlformats.org/officeDocument/2006/relationships/hyperlink" Target="https://en.wikipedia.org/wiki/Java_Foundation_Classes" TargetMode="External"/><Relationship Id="rId2" Type="http://schemas.openxmlformats.org/officeDocument/2006/relationships/hyperlink" Target="https://en.wikipedia.org/wiki/Graphical_user_interface" TargetMode="External"/><Relationship Id="rId1" Type="http://schemas.openxmlformats.org/officeDocument/2006/relationships/slideLayout" Target="../slideLayouts/slideLayout3.xml"/><Relationship Id="rId6" Type="http://schemas.openxmlformats.org/officeDocument/2006/relationships/hyperlink" Target="https://en.wikipedia.org/wiki/Oracle_Corporation" TargetMode="External"/><Relationship Id="rId5" Type="http://schemas.openxmlformats.org/officeDocument/2006/relationships/hyperlink" Target="https://en.wikipedia.org/wiki/Swing_(Java)#cite_note-1" TargetMode="External"/><Relationship Id="rId10" Type="http://schemas.openxmlformats.org/officeDocument/2006/relationships/hyperlink" Target="https://en.wikipedia.org/wiki/Abstract_Window_Toolkit" TargetMode="External"/><Relationship Id="rId4" Type="http://schemas.openxmlformats.org/officeDocument/2006/relationships/hyperlink" Target="https://en.wikipedia.org/wiki/Java_(programming_language)" TargetMode="External"/><Relationship Id="rId9" Type="http://schemas.openxmlformats.org/officeDocument/2006/relationships/hyperlink" Target="https://en.wikipedia.org/wiki/Software_component"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mployee badge with solid fill">
            <a:extLst>
              <a:ext uri="{FF2B5EF4-FFF2-40B4-BE49-F238E27FC236}">
                <a16:creationId xmlns:a16="http://schemas.microsoft.com/office/drawing/2014/main" id="{5C67F988-7FC8-0283-1909-144BFEE936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0636" y="764704"/>
            <a:ext cx="2761456" cy="2761456"/>
          </a:xfrm>
          <a:prstGeom prst="rect">
            <a:avLst/>
          </a:prstGeom>
        </p:spPr>
      </p:pic>
      <p:sp>
        <p:nvSpPr>
          <p:cNvPr id="2" name="Title 1"/>
          <p:cNvSpPr>
            <a:spLocks noGrp="1"/>
          </p:cNvSpPr>
          <p:nvPr>
            <p:ph type="ctrTitle"/>
          </p:nvPr>
        </p:nvSpPr>
        <p:spPr>
          <a:xfrm>
            <a:off x="261764" y="620688"/>
            <a:ext cx="12709412" cy="3960440"/>
          </a:xfrm>
        </p:spPr>
        <p:txBody>
          <a:bodyPr>
            <a:normAutofit/>
          </a:bodyPr>
          <a:lstStyle/>
          <a:p>
            <a:r>
              <a:rPr lang="en-US" sz="4400" dirty="0">
                <a:solidFill>
                  <a:schemeClr val="bg2">
                    <a:lumMod val="25000"/>
                  </a:schemeClr>
                </a:solidFill>
                <a:latin typeface="Batang" panose="02030600000101010101" pitchFamily="18" charset="-127"/>
                <a:ea typeface="Batang" panose="02030600000101010101" pitchFamily="18" charset="-127"/>
                <a:cs typeface="Mongolian Baiti" panose="03000500000000000000" pitchFamily="66" charset="0"/>
              </a:rPr>
              <a:t>NAME : S.VENNELA</a:t>
            </a:r>
            <a:br>
              <a:rPr lang="en-US" sz="4400" dirty="0">
                <a:solidFill>
                  <a:schemeClr val="bg2">
                    <a:lumMod val="25000"/>
                  </a:schemeClr>
                </a:solidFill>
                <a:latin typeface="Batang" panose="02030600000101010101" pitchFamily="18" charset="-127"/>
                <a:ea typeface="Batang" panose="02030600000101010101" pitchFamily="18" charset="-127"/>
                <a:cs typeface="Mongolian Baiti" panose="03000500000000000000" pitchFamily="66" charset="0"/>
              </a:rPr>
            </a:br>
            <a:r>
              <a:rPr lang="en-US" sz="4400" dirty="0">
                <a:solidFill>
                  <a:schemeClr val="bg2">
                    <a:lumMod val="25000"/>
                  </a:schemeClr>
                </a:solidFill>
                <a:latin typeface="Batang" panose="02030600000101010101" pitchFamily="18" charset="-127"/>
                <a:ea typeface="Batang" panose="02030600000101010101" pitchFamily="18" charset="-127"/>
                <a:cs typeface="Mongolian Baiti" panose="03000500000000000000" pitchFamily="66" charset="0"/>
              </a:rPr>
              <a:t>ROLLNO : 22VE1A05R0</a:t>
            </a:r>
            <a:br>
              <a:rPr lang="en-US" sz="4400" dirty="0">
                <a:solidFill>
                  <a:schemeClr val="bg2">
                    <a:lumMod val="25000"/>
                  </a:schemeClr>
                </a:solidFill>
                <a:latin typeface="Batang" panose="02030600000101010101" pitchFamily="18" charset="-127"/>
                <a:ea typeface="Batang" panose="02030600000101010101" pitchFamily="18" charset="-127"/>
                <a:cs typeface="Mongolian Baiti" panose="03000500000000000000" pitchFamily="66" charset="0"/>
              </a:rPr>
            </a:br>
            <a:r>
              <a:rPr lang="en-US" sz="4400" dirty="0">
                <a:solidFill>
                  <a:schemeClr val="bg2">
                    <a:lumMod val="25000"/>
                  </a:schemeClr>
                </a:solidFill>
                <a:latin typeface="Batang" panose="02030600000101010101" pitchFamily="18" charset="-127"/>
                <a:ea typeface="Batang" panose="02030600000101010101" pitchFamily="18" charset="-127"/>
                <a:cs typeface="Mongolian Baiti" panose="03000500000000000000" pitchFamily="66" charset="0"/>
              </a:rPr>
              <a:t>SUBJECT : JAVA</a:t>
            </a:r>
            <a:br>
              <a:rPr lang="en-US" sz="4400" dirty="0">
                <a:solidFill>
                  <a:schemeClr val="bg2">
                    <a:lumMod val="25000"/>
                  </a:schemeClr>
                </a:solidFill>
                <a:latin typeface="Batang" panose="02030600000101010101" pitchFamily="18" charset="-127"/>
                <a:ea typeface="Batang" panose="02030600000101010101" pitchFamily="18" charset="-127"/>
                <a:cs typeface="Mongolian Baiti" panose="03000500000000000000" pitchFamily="66" charset="0"/>
              </a:rPr>
            </a:br>
            <a:r>
              <a:rPr lang="en-US" sz="4400" dirty="0">
                <a:solidFill>
                  <a:schemeClr val="bg2">
                    <a:lumMod val="25000"/>
                  </a:schemeClr>
                </a:solidFill>
                <a:latin typeface="Batang" panose="02030600000101010101" pitchFamily="18" charset="-127"/>
                <a:ea typeface="Batang" panose="02030600000101010101" pitchFamily="18" charset="-127"/>
                <a:cs typeface="Mongolian Baiti" panose="03000500000000000000" pitchFamily="66" charset="0"/>
              </a:rPr>
              <a:t>TOPIC : SWING CONTROLS – JLABEL ,</a:t>
            </a:r>
            <a:br>
              <a:rPr lang="en-US" sz="4400" dirty="0">
                <a:solidFill>
                  <a:schemeClr val="bg2">
                    <a:lumMod val="25000"/>
                  </a:schemeClr>
                </a:solidFill>
                <a:latin typeface="Batang" panose="02030600000101010101" pitchFamily="18" charset="-127"/>
                <a:ea typeface="Batang" panose="02030600000101010101" pitchFamily="18" charset="-127"/>
                <a:cs typeface="Mongolian Baiti" panose="03000500000000000000" pitchFamily="66" charset="0"/>
              </a:rPr>
            </a:br>
            <a:r>
              <a:rPr lang="en-US" sz="4400" dirty="0">
                <a:solidFill>
                  <a:schemeClr val="bg2">
                    <a:lumMod val="25000"/>
                  </a:schemeClr>
                </a:solidFill>
                <a:latin typeface="Batang" panose="02030600000101010101" pitchFamily="18" charset="-127"/>
                <a:ea typeface="Batang" panose="02030600000101010101" pitchFamily="18" charset="-127"/>
                <a:cs typeface="Mongolian Baiti" panose="03000500000000000000" pitchFamily="66" charset="0"/>
              </a:rPr>
              <a:t>            ICONS</a:t>
            </a:r>
          </a:p>
        </p:txBody>
      </p:sp>
    </p:spTree>
    <p:extLst>
      <p:ext uri="{BB962C8B-B14F-4D97-AF65-F5344CB8AC3E}">
        <p14:creationId xmlns:p14="http://schemas.microsoft.com/office/powerpoint/2010/main" val="319817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41CECCE-7D36-D40A-B6B3-F4D17BA213DD}"/>
              </a:ext>
            </a:extLst>
          </p:cNvPr>
          <p:cNvSpPr>
            <a:spLocks noGrp="1"/>
          </p:cNvSpPr>
          <p:nvPr>
            <p:ph idx="1"/>
          </p:nvPr>
        </p:nvSpPr>
        <p:spPr>
          <a:xfrm>
            <a:off x="952672" y="1069345"/>
            <a:ext cx="11927061" cy="4966810"/>
          </a:xfrm>
        </p:spPr>
        <p:txBody>
          <a:bodyPr>
            <a:normAutofit fontScale="25000" lnSpcReduction="20000"/>
          </a:bodyPr>
          <a:lstStyle/>
          <a:p>
            <a:pPr marL="0" indent="0">
              <a:buNone/>
            </a:pPr>
            <a:br>
              <a:rPr lang="en-IN" sz="8000" b="0" dirty="0">
                <a:effectLst/>
                <a:latin typeface="Consolas" panose="020B0609020204030204" pitchFamily="49" charset="0"/>
              </a:rPr>
            </a:br>
            <a:r>
              <a:rPr lang="en-IN" sz="8000" b="0" dirty="0">
                <a:effectLst/>
                <a:latin typeface="Consolas" panose="020B0609020204030204" pitchFamily="49" charset="0"/>
              </a:rPr>
              <a:t>import </a:t>
            </a:r>
            <a:r>
              <a:rPr lang="en-IN" sz="8000" b="0" dirty="0" err="1">
                <a:effectLst/>
                <a:latin typeface="Consolas" panose="020B0609020204030204" pitchFamily="49" charset="0"/>
              </a:rPr>
              <a:t>javax.swing</a:t>
            </a:r>
            <a:r>
              <a:rPr lang="en-IN" sz="8000" b="0" dirty="0">
                <a:effectLst/>
                <a:latin typeface="Consolas" panose="020B0609020204030204" pitchFamily="49" charset="0"/>
              </a:rPr>
              <a:t>.*;</a:t>
            </a:r>
          </a:p>
          <a:p>
            <a:pPr marL="0" indent="0">
              <a:buNone/>
            </a:pPr>
            <a:r>
              <a:rPr lang="en-IN" sz="8000" b="0" dirty="0">
                <a:effectLst/>
                <a:latin typeface="Consolas" panose="020B0609020204030204" pitchFamily="49" charset="0"/>
              </a:rPr>
              <a:t>import </a:t>
            </a:r>
            <a:r>
              <a:rPr lang="en-IN" sz="8000" b="0" dirty="0" err="1">
                <a:effectLst/>
                <a:latin typeface="Consolas" panose="020B0609020204030204" pitchFamily="49" charset="0"/>
              </a:rPr>
              <a:t>java.awt</a:t>
            </a:r>
            <a:r>
              <a:rPr lang="en-IN" sz="8000" b="0" dirty="0">
                <a:effectLst/>
                <a:latin typeface="Consolas" panose="020B0609020204030204" pitchFamily="49" charset="0"/>
              </a:rPr>
              <a:t>.*;</a:t>
            </a:r>
          </a:p>
          <a:p>
            <a:pPr marL="0" indent="0">
              <a:buNone/>
            </a:pPr>
            <a:r>
              <a:rPr lang="en-IN" sz="8000" b="0" dirty="0">
                <a:effectLst/>
                <a:latin typeface="Consolas" panose="020B0609020204030204" pitchFamily="49" charset="0"/>
              </a:rPr>
              <a:t>import </a:t>
            </a:r>
            <a:r>
              <a:rPr lang="en-IN" sz="8000" b="0" dirty="0" err="1">
                <a:effectLst/>
                <a:latin typeface="Consolas" panose="020B0609020204030204" pitchFamily="49" charset="0"/>
              </a:rPr>
              <a:t>java.awt.event</a:t>
            </a:r>
            <a:r>
              <a:rPr lang="en-IN" sz="8000" b="0" dirty="0">
                <a:effectLst/>
                <a:latin typeface="Consolas" panose="020B0609020204030204" pitchFamily="49" charset="0"/>
              </a:rPr>
              <a:t>.*;</a:t>
            </a:r>
          </a:p>
          <a:p>
            <a:pPr marL="0" indent="0">
              <a:buNone/>
            </a:pPr>
            <a:br>
              <a:rPr lang="en-IN" sz="8000" b="0" dirty="0">
                <a:effectLst/>
                <a:latin typeface="Consolas" panose="020B0609020204030204" pitchFamily="49" charset="0"/>
              </a:rPr>
            </a:br>
            <a:r>
              <a:rPr lang="en-IN" sz="8000" b="0" dirty="0">
                <a:effectLst/>
                <a:latin typeface="Consolas" panose="020B0609020204030204" pitchFamily="49" charset="0"/>
              </a:rPr>
              <a:t>public class </a:t>
            </a:r>
            <a:r>
              <a:rPr lang="en-IN" sz="8000" b="0" dirty="0" err="1">
                <a:effectLst/>
                <a:latin typeface="Consolas" panose="020B0609020204030204" pitchFamily="49" charset="0"/>
              </a:rPr>
              <a:t>IconSelector</a:t>
            </a:r>
            <a:r>
              <a:rPr lang="en-IN" sz="8000" b="0" dirty="0">
                <a:effectLst/>
                <a:latin typeface="Consolas" panose="020B0609020204030204" pitchFamily="49" charset="0"/>
              </a:rPr>
              <a:t> extends </a:t>
            </a:r>
            <a:r>
              <a:rPr lang="en-IN" sz="8000" b="0" dirty="0" err="1">
                <a:effectLst/>
                <a:latin typeface="Consolas" panose="020B0609020204030204" pitchFamily="49" charset="0"/>
              </a:rPr>
              <a:t>JFrame</a:t>
            </a:r>
            <a:r>
              <a:rPr lang="en-IN" sz="8000" b="0" dirty="0">
                <a:effectLst/>
                <a:latin typeface="Consolas" panose="020B0609020204030204" pitchFamily="49" charset="0"/>
              </a:rPr>
              <a:t> implements ActionListener {</a:t>
            </a:r>
          </a:p>
          <a:p>
            <a:pPr marL="0" indent="0">
              <a:buNone/>
            </a:pPr>
            <a:r>
              <a:rPr lang="en-IN" sz="8000" b="0" dirty="0">
                <a:effectLst/>
                <a:latin typeface="Consolas" panose="020B0609020204030204" pitchFamily="49" charset="0"/>
              </a:rPr>
              <a:t>    private </a:t>
            </a:r>
            <a:r>
              <a:rPr lang="en-IN" sz="8000" b="0" dirty="0" err="1">
                <a:effectLst/>
                <a:latin typeface="Consolas" panose="020B0609020204030204" pitchFamily="49" charset="0"/>
              </a:rPr>
              <a:t>JLabel</a:t>
            </a:r>
            <a:r>
              <a:rPr lang="en-IN" sz="8000" b="0" dirty="0">
                <a:effectLst/>
                <a:latin typeface="Consolas" panose="020B0609020204030204" pitchFamily="49" charset="0"/>
              </a:rPr>
              <a:t> </a:t>
            </a:r>
            <a:r>
              <a:rPr lang="en-IN" sz="8000" b="0" dirty="0" err="1">
                <a:effectLst/>
                <a:latin typeface="Consolas" panose="020B0609020204030204" pitchFamily="49" charset="0"/>
              </a:rPr>
              <a:t>iconLabel</a:t>
            </a:r>
            <a:r>
              <a:rPr lang="en-IN" sz="8000" b="0" dirty="0">
                <a:effectLst/>
                <a:latin typeface="Consolas" panose="020B0609020204030204" pitchFamily="49" charset="0"/>
              </a:rPr>
              <a:t>;</a:t>
            </a:r>
          </a:p>
          <a:p>
            <a:pPr marL="0" indent="0">
              <a:buNone/>
            </a:pPr>
            <a:br>
              <a:rPr lang="en-IN" sz="8000" b="0" dirty="0">
                <a:effectLst/>
                <a:latin typeface="Consolas" panose="020B0609020204030204" pitchFamily="49" charset="0"/>
              </a:rPr>
            </a:br>
            <a:r>
              <a:rPr lang="en-IN" sz="8000" b="0" dirty="0">
                <a:effectLst/>
                <a:latin typeface="Consolas" panose="020B0609020204030204" pitchFamily="49" charset="0"/>
              </a:rPr>
              <a:t>    public </a:t>
            </a:r>
            <a:r>
              <a:rPr lang="en-IN" sz="8000" b="0" dirty="0" err="1">
                <a:effectLst/>
                <a:latin typeface="Consolas" panose="020B0609020204030204" pitchFamily="49" charset="0"/>
              </a:rPr>
              <a:t>IconSelector</a:t>
            </a:r>
            <a:r>
              <a:rPr lang="en-IN" sz="8000" b="0" dirty="0">
                <a:effectLst/>
                <a:latin typeface="Consolas" panose="020B0609020204030204" pitchFamily="49" charset="0"/>
              </a:rPr>
              <a:t>() {</a:t>
            </a:r>
          </a:p>
          <a:p>
            <a:pPr marL="0" indent="0">
              <a:buNone/>
            </a:pPr>
            <a:r>
              <a:rPr lang="en-IN" sz="8000" b="0" dirty="0">
                <a:effectLst/>
                <a:latin typeface="Consolas" panose="020B0609020204030204" pitchFamily="49" charset="0"/>
              </a:rPr>
              <a:t>        super("Icon Selector");</a:t>
            </a:r>
          </a:p>
          <a:p>
            <a:pPr marL="0" indent="0">
              <a:buNone/>
            </a:pPr>
            <a:r>
              <a:rPr lang="en-IN" sz="8000" b="0" dirty="0">
                <a:effectLst/>
                <a:latin typeface="Consolas" panose="020B0609020204030204" pitchFamily="49" charset="0"/>
              </a:rPr>
              <a:t>        </a:t>
            </a:r>
            <a:r>
              <a:rPr lang="en-IN" sz="8000" b="0" dirty="0" err="1">
                <a:effectLst/>
                <a:latin typeface="Consolas" panose="020B0609020204030204" pitchFamily="49" charset="0"/>
              </a:rPr>
              <a:t>setDefaultCloseOperation</a:t>
            </a:r>
            <a:r>
              <a:rPr lang="en-IN" sz="8000" b="0" dirty="0">
                <a:effectLst/>
                <a:latin typeface="Consolas" panose="020B0609020204030204" pitchFamily="49" charset="0"/>
              </a:rPr>
              <a:t>(</a:t>
            </a:r>
            <a:r>
              <a:rPr lang="en-IN" sz="8000" b="0" dirty="0" err="1">
                <a:effectLst/>
                <a:latin typeface="Consolas" panose="020B0609020204030204" pitchFamily="49" charset="0"/>
              </a:rPr>
              <a:t>JFrame.EXIT_ON_CLOSE</a:t>
            </a:r>
            <a:r>
              <a:rPr lang="en-IN" sz="8000" b="0" dirty="0">
                <a:effectLst/>
                <a:latin typeface="Consolas" panose="020B0609020204030204" pitchFamily="49" charset="0"/>
              </a:rPr>
              <a:t>);</a:t>
            </a:r>
          </a:p>
          <a:p>
            <a:pPr marL="0" indent="0">
              <a:buNone/>
            </a:pPr>
            <a:r>
              <a:rPr lang="en-IN" sz="8000" b="0" dirty="0">
                <a:effectLst/>
                <a:latin typeface="Consolas" panose="020B0609020204030204" pitchFamily="49" charset="0"/>
              </a:rPr>
              <a:t>        </a:t>
            </a:r>
            <a:r>
              <a:rPr lang="en-IN" sz="8000" b="0" dirty="0" err="1">
                <a:effectLst/>
                <a:latin typeface="Consolas" panose="020B0609020204030204" pitchFamily="49" charset="0"/>
              </a:rPr>
              <a:t>setSize</a:t>
            </a:r>
            <a:r>
              <a:rPr lang="en-IN" sz="8000" b="0" dirty="0">
                <a:effectLst/>
                <a:latin typeface="Consolas" panose="020B0609020204030204" pitchFamily="49" charset="0"/>
              </a:rPr>
              <a:t>(300, 200);</a:t>
            </a:r>
          </a:p>
          <a:p>
            <a:pPr marL="0" indent="0">
              <a:buNone/>
            </a:pPr>
            <a:br>
              <a:rPr lang="en-IN" sz="8000" b="0" dirty="0">
                <a:effectLst/>
                <a:latin typeface="Consolas" panose="020B0609020204030204" pitchFamily="49" charset="0"/>
              </a:rPr>
            </a:br>
            <a:r>
              <a:rPr lang="en-IN" sz="8000" b="0" dirty="0">
                <a:effectLst/>
                <a:latin typeface="Consolas" panose="020B0609020204030204" pitchFamily="49" charset="0"/>
              </a:rPr>
              <a:t>        // Create a panel to hold the buttons</a:t>
            </a:r>
          </a:p>
          <a:p>
            <a:pPr marL="0" indent="0">
              <a:buNone/>
            </a:pPr>
            <a:r>
              <a:rPr lang="en-IN" sz="8000" b="0" dirty="0">
                <a:effectLst/>
                <a:latin typeface="Consolas" panose="020B0609020204030204" pitchFamily="49" charset="0"/>
              </a:rPr>
              <a:t>        </a:t>
            </a:r>
            <a:r>
              <a:rPr lang="en-IN" sz="8000" b="0" dirty="0" err="1">
                <a:effectLst/>
                <a:latin typeface="Consolas" panose="020B0609020204030204" pitchFamily="49" charset="0"/>
              </a:rPr>
              <a:t>JPanel</a:t>
            </a:r>
            <a:r>
              <a:rPr lang="en-IN" sz="8000" b="0" dirty="0">
                <a:effectLst/>
                <a:latin typeface="Consolas" panose="020B0609020204030204" pitchFamily="49" charset="0"/>
              </a:rPr>
              <a:t> </a:t>
            </a:r>
            <a:r>
              <a:rPr lang="en-IN" sz="8000" b="0" dirty="0" err="1">
                <a:effectLst/>
                <a:latin typeface="Consolas" panose="020B0609020204030204" pitchFamily="49" charset="0"/>
              </a:rPr>
              <a:t>buttonPanel</a:t>
            </a:r>
            <a:r>
              <a:rPr lang="en-IN" sz="8000" b="0" dirty="0">
                <a:effectLst/>
                <a:latin typeface="Consolas" panose="020B0609020204030204" pitchFamily="49" charset="0"/>
              </a:rPr>
              <a:t> = new </a:t>
            </a:r>
            <a:r>
              <a:rPr lang="en-IN" sz="8000" b="0" dirty="0" err="1">
                <a:effectLst/>
                <a:latin typeface="Consolas" panose="020B0609020204030204" pitchFamily="49" charset="0"/>
              </a:rPr>
              <a:t>JPanel</a:t>
            </a:r>
            <a:r>
              <a:rPr lang="en-IN" sz="8000" b="0" dirty="0">
                <a:effectLst/>
                <a:latin typeface="Consolas" panose="020B0609020204030204" pitchFamily="49" charset="0"/>
              </a:rPr>
              <a:t>(new </a:t>
            </a:r>
            <a:r>
              <a:rPr lang="en-IN" sz="8000" b="0" dirty="0" err="1">
                <a:effectLst/>
                <a:latin typeface="Consolas" panose="020B0609020204030204" pitchFamily="49" charset="0"/>
              </a:rPr>
              <a:t>GridLayout</a:t>
            </a:r>
            <a:r>
              <a:rPr lang="en-IN" sz="8000" b="0" dirty="0">
                <a:effectLst/>
                <a:latin typeface="Consolas" panose="020B0609020204030204" pitchFamily="49" charset="0"/>
              </a:rPr>
              <a:t>(1, 3));</a:t>
            </a:r>
          </a:p>
          <a:p>
            <a:pPr marL="0" indent="0">
              <a:buNone/>
            </a:pPr>
            <a:r>
              <a:rPr lang="en-IN" sz="8000" b="0" dirty="0">
                <a:effectLst/>
                <a:latin typeface="Consolas" panose="020B0609020204030204" pitchFamily="49" charset="0"/>
              </a:rPr>
              <a:t>        </a:t>
            </a:r>
          </a:p>
          <a:p>
            <a:pPr marL="0" indent="0">
              <a:buNone/>
            </a:pPr>
            <a:r>
              <a:rPr lang="en-IN" sz="8000" b="0" dirty="0">
                <a:effectLst/>
                <a:latin typeface="Consolas" panose="020B0609020204030204" pitchFamily="49" charset="0"/>
              </a:rPr>
              <a:t>       </a:t>
            </a:r>
            <a:br>
              <a:rPr lang="en-IN" sz="8000" b="0" dirty="0">
                <a:effectLst/>
                <a:latin typeface="Consolas" panose="020B0609020204030204" pitchFamily="49" charset="0"/>
              </a:rPr>
            </a:br>
            <a:r>
              <a:rPr lang="en-IN" b="0" dirty="0">
                <a:solidFill>
                  <a:srgbClr val="E6EDF3"/>
                </a:solidFill>
                <a:effectLst/>
                <a:latin typeface="Consolas" panose="020B0609020204030204" pitchFamily="49" charset="0"/>
              </a:rPr>
              <a:t>        </a:t>
            </a:r>
          </a:p>
          <a:p>
            <a:r>
              <a:rPr lang="en-IN" b="0" dirty="0">
                <a:solidFill>
                  <a:srgbClr val="E6EDF3"/>
                </a:solidFill>
                <a:effectLst/>
                <a:latin typeface="Consolas" panose="020B0609020204030204" pitchFamily="49" charset="0"/>
              </a:rPr>
              <a:t> </a:t>
            </a:r>
          </a:p>
          <a:p>
            <a:r>
              <a:rPr lang="en-IN" b="0" dirty="0">
                <a:solidFill>
                  <a:srgbClr val="E6EDF3"/>
                </a:solidFill>
                <a:effectLst/>
                <a:latin typeface="Consolas" panose="020B0609020204030204" pitchFamily="49" charset="0"/>
              </a:rPr>
              <a:t>}</a:t>
            </a:r>
          </a:p>
          <a:p>
            <a:br>
              <a:rPr lang="en-IN" b="0" dirty="0">
                <a:solidFill>
                  <a:srgbClr val="E6EDF3"/>
                </a:solidFill>
                <a:effectLst/>
                <a:latin typeface="Consolas" panose="020B0609020204030204" pitchFamily="49" charset="0"/>
              </a:rPr>
            </a:br>
            <a:endParaRPr lang="en-IN" b="0" dirty="0">
              <a:solidFill>
                <a:srgbClr val="E6EDF3"/>
              </a:solidFill>
              <a:effectLst/>
              <a:latin typeface="Consolas" panose="020B0609020204030204" pitchFamily="49" charset="0"/>
            </a:endParaRPr>
          </a:p>
          <a:p>
            <a:endParaRPr lang="en-IN" dirty="0"/>
          </a:p>
        </p:txBody>
      </p:sp>
      <p:sp>
        <p:nvSpPr>
          <p:cNvPr id="14" name="TextBox 13">
            <a:extLst>
              <a:ext uri="{FF2B5EF4-FFF2-40B4-BE49-F238E27FC236}">
                <a16:creationId xmlns:a16="http://schemas.microsoft.com/office/drawing/2014/main" id="{180A951D-1A64-DA32-A8AB-1F2A2774364B}"/>
              </a:ext>
            </a:extLst>
          </p:cNvPr>
          <p:cNvSpPr txBox="1"/>
          <p:nvPr/>
        </p:nvSpPr>
        <p:spPr>
          <a:xfrm>
            <a:off x="909836" y="478414"/>
            <a:ext cx="10081120" cy="590931"/>
          </a:xfrm>
          <a:prstGeom prst="rect">
            <a:avLst/>
          </a:prstGeom>
          <a:noFill/>
        </p:spPr>
        <p:txBody>
          <a:bodyPr wrap="square" rtlCol="0">
            <a:spAutoFit/>
          </a:bodyPr>
          <a:lstStyle/>
          <a:p>
            <a:pPr>
              <a:lnSpc>
                <a:spcPct val="90000"/>
              </a:lnSpc>
            </a:pPr>
            <a:r>
              <a:rPr lang="en-US" sz="3600" dirty="0"/>
              <a:t>LET’S WRITE A JAVA PROGRAM USING SWINGS</a:t>
            </a:r>
            <a:r>
              <a:rPr lang="en-US" sz="3600"/>
              <a:t>: </a:t>
            </a:r>
            <a:endParaRPr lang="en-IN" sz="3600" dirty="0"/>
          </a:p>
        </p:txBody>
      </p:sp>
    </p:spTree>
    <p:extLst>
      <p:ext uri="{BB962C8B-B14F-4D97-AF65-F5344CB8AC3E}">
        <p14:creationId xmlns:p14="http://schemas.microsoft.com/office/powerpoint/2010/main" val="8190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74508-107A-7028-2622-7C766AC72BB0}"/>
              </a:ext>
            </a:extLst>
          </p:cNvPr>
          <p:cNvSpPr>
            <a:spLocks noGrp="1"/>
          </p:cNvSpPr>
          <p:nvPr>
            <p:ph idx="1"/>
          </p:nvPr>
        </p:nvSpPr>
        <p:spPr>
          <a:xfrm>
            <a:off x="1125860" y="248444"/>
            <a:ext cx="9601200" cy="6361112"/>
          </a:xfrm>
        </p:spPr>
        <p:txBody>
          <a:bodyPr>
            <a:normAutofit fontScale="25000" lnSpcReduction="20000"/>
          </a:bodyPr>
          <a:lstStyle/>
          <a:p>
            <a:pPr marL="0" indent="0">
              <a:buNone/>
            </a:pPr>
            <a:r>
              <a:rPr lang="en-IN" sz="8000" b="0" dirty="0">
                <a:effectLst/>
                <a:latin typeface="Consolas" panose="020B0609020204030204" pitchFamily="49" charset="0"/>
              </a:rPr>
              <a:t> // Create buttons for selecting icons</a:t>
            </a:r>
          </a:p>
          <a:p>
            <a:pPr marL="0" indent="0">
              <a:buNone/>
            </a:pPr>
            <a:r>
              <a:rPr lang="en-IN" sz="8000" b="0" dirty="0">
                <a:effectLst/>
                <a:latin typeface="Consolas" panose="020B0609020204030204" pitchFamily="49" charset="0"/>
              </a:rPr>
              <a:t>        </a:t>
            </a:r>
            <a:r>
              <a:rPr lang="en-IN" sz="8000" b="0" dirty="0" err="1">
                <a:effectLst/>
                <a:latin typeface="Consolas" panose="020B0609020204030204" pitchFamily="49" charset="0"/>
              </a:rPr>
              <a:t>JButton</a:t>
            </a:r>
            <a:r>
              <a:rPr lang="en-IN" sz="8000" b="0" dirty="0">
                <a:effectLst/>
                <a:latin typeface="Consolas" panose="020B0609020204030204" pitchFamily="49" charset="0"/>
              </a:rPr>
              <a:t> icon1Button = new </a:t>
            </a:r>
            <a:r>
              <a:rPr lang="en-IN" sz="8000" b="0" dirty="0" err="1">
                <a:effectLst/>
                <a:latin typeface="Consolas" panose="020B0609020204030204" pitchFamily="49" charset="0"/>
              </a:rPr>
              <a:t>JButton</a:t>
            </a:r>
            <a:r>
              <a:rPr lang="en-IN" sz="8000" b="0" dirty="0">
                <a:effectLst/>
                <a:latin typeface="Consolas" panose="020B0609020204030204" pitchFamily="49" charset="0"/>
              </a:rPr>
              <a:t>("Icon 1");</a:t>
            </a:r>
          </a:p>
          <a:p>
            <a:pPr marL="0" indent="0">
              <a:buNone/>
            </a:pPr>
            <a:r>
              <a:rPr lang="en-IN" sz="8000" b="0" dirty="0">
                <a:effectLst/>
                <a:latin typeface="Consolas" panose="020B0609020204030204" pitchFamily="49" charset="0"/>
              </a:rPr>
              <a:t>        </a:t>
            </a:r>
            <a:r>
              <a:rPr lang="en-IN" sz="8000" b="0" dirty="0" err="1">
                <a:effectLst/>
                <a:latin typeface="Consolas" panose="020B0609020204030204" pitchFamily="49" charset="0"/>
              </a:rPr>
              <a:t>JButton</a:t>
            </a:r>
            <a:r>
              <a:rPr lang="en-IN" sz="8000" b="0" dirty="0">
                <a:effectLst/>
                <a:latin typeface="Consolas" panose="020B0609020204030204" pitchFamily="49" charset="0"/>
              </a:rPr>
              <a:t> icon2Button = new </a:t>
            </a:r>
            <a:r>
              <a:rPr lang="en-IN" sz="8000" b="0" dirty="0" err="1">
                <a:effectLst/>
                <a:latin typeface="Consolas" panose="020B0609020204030204" pitchFamily="49" charset="0"/>
              </a:rPr>
              <a:t>JButton</a:t>
            </a:r>
            <a:r>
              <a:rPr lang="en-IN" sz="8000" b="0" dirty="0">
                <a:effectLst/>
                <a:latin typeface="Consolas" panose="020B0609020204030204" pitchFamily="49" charset="0"/>
              </a:rPr>
              <a:t>("Icon 2");</a:t>
            </a:r>
          </a:p>
          <a:p>
            <a:pPr marL="0" indent="0">
              <a:buNone/>
            </a:pPr>
            <a:r>
              <a:rPr lang="en-IN" sz="8000" b="0" dirty="0">
                <a:effectLst/>
                <a:latin typeface="Consolas" panose="020B0609020204030204" pitchFamily="49" charset="0"/>
              </a:rPr>
              <a:t>        </a:t>
            </a:r>
            <a:r>
              <a:rPr lang="en-IN" sz="8000" b="0" dirty="0" err="1">
                <a:effectLst/>
                <a:latin typeface="Consolas" panose="020B0609020204030204" pitchFamily="49" charset="0"/>
              </a:rPr>
              <a:t>JButton</a:t>
            </a:r>
            <a:r>
              <a:rPr lang="en-IN" sz="8000" b="0" dirty="0">
                <a:effectLst/>
                <a:latin typeface="Consolas" panose="020B0609020204030204" pitchFamily="49" charset="0"/>
              </a:rPr>
              <a:t> icon3Button = new </a:t>
            </a:r>
            <a:r>
              <a:rPr lang="en-IN" sz="8000" b="0" dirty="0" err="1">
                <a:effectLst/>
                <a:latin typeface="Consolas" panose="020B0609020204030204" pitchFamily="49" charset="0"/>
              </a:rPr>
              <a:t>JButton</a:t>
            </a:r>
            <a:r>
              <a:rPr lang="en-IN" sz="8000" b="0" dirty="0">
                <a:effectLst/>
                <a:latin typeface="Consolas" panose="020B0609020204030204" pitchFamily="49" charset="0"/>
              </a:rPr>
              <a:t>("Icon 3");</a:t>
            </a:r>
          </a:p>
          <a:p>
            <a:pPr marL="0" indent="0">
              <a:buNone/>
            </a:pPr>
            <a:br>
              <a:rPr lang="en-IN" sz="8000" b="0" dirty="0">
                <a:effectLst/>
                <a:latin typeface="Consolas" panose="020B0609020204030204" pitchFamily="49" charset="0"/>
              </a:rPr>
            </a:br>
            <a:r>
              <a:rPr lang="en-IN" sz="8000" b="0" dirty="0">
                <a:effectLst/>
                <a:latin typeface="Consolas" panose="020B0609020204030204" pitchFamily="49" charset="0"/>
              </a:rPr>
              <a:t>        // Add action listeners to the buttons</a:t>
            </a:r>
          </a:p>
          <a:p>
            <a:pPr marL="0" indent="0">
              <a:buNone/>
            </a:pPr>
            <a:br>
              <a:rPr lang="en-IN" sz="8000" b="0" dirty="0">
                <a:effectLst/>
                <a:latin typeface="Consolas" panose="020B0609020204030204" pitchFamily="49" charset="0"/>
              </a:rPr>
            </a:br>
            <a:r>
              <a:rPr lang="en-IN" sz="8000" b="0" dirty="0">
                <a:effectLst/>
                <a:latin typeface="Consolas" panose="020B0609020204030204" pitchFamily="49" charset="0"/>
              </a:rPr>
              <a:t>        icon1Button.addActionListener(this);</a:t>
            </a:r>
          </a:p>
          <a:p>
            <a:pPr marL="0" indent="0">
              <a:buNone/>
            </a:pPr>
            <a:r>
              <a:rPr lang="en-IN" sz="8000" b="0" dirty="0">
                <a:effectLst/>
                <a:latin typeface="Consolas" panose="020B0609020204030204" pitchFamily="49" charset="0"/>
              </a:rPr>
              <a:t>        icon2Button.addActionListener(this);</a:t>
            </a:r>
          </a:p>
          <a:p>
            <a:pPr marL="0" indent="0">
              <a:buNone/>
            </a:pPr>
            <a:r>
              <a:rPr lang="en-IN" sz="8000" b="0" dirty="0">
                <a:effectLst/>
                <a:latin typeface="Consolas" panose="020B0609020204030204" pitchFamily="49" charset="0"/>
              </a:rPr>
              <a:t>        icon3Button.addActionListener(this);</a:t>
            </a:r>
          </a:p>
          <a:p>
            <a:pPr marL="0" indent="0">
              <a:buNone/>
            </a:pPr>
            <a:br>
              <a:rPr lang="en-IN" sz="8000" b="0" dirty="0">
                <a:effectLst/>
                <a:latin typeface="Consolas" panose="020B0609020204030204" pitchFamily="49" charset="0"/>
              </a:rPr>
            </a:br>
            <a:r>
              <a:rPr lang="en-IN" sz="8000" b="0" dirty="0">
                <a:effectLst/>
                <a:latin typeface="Consolas" panose="020B0609020204030204" pitchFamily="49" charset="0"/>
              </a:rPr>
              <a:t>        // Add buttons to the panel</a:t>
            </a:r>
          </a:p>
          <a:p>
            <a:pPr marL="0" indent="0">
              <a:buNone/>
            </a:pPr>
            <a:r>
              <a:rPr lang="en-IN" sz="8000" b="0" dirty="0">
                <a:effectLst/>
                <a:latin typeface="Consolas" panose="020B0609020204030204" pitchFamily="49" charset="0"/>
              </a:rPr>
              <a:t>        </a:t>
            </a:r>
            <a:r>
              <a:rPr lang="en-IN" sz="8000" b="0" dirty="0" err="1">
                <a:effectLst/>
                <a:latin typeface="Consolas" panose="020B0609020204030204" pitchFamily="49" charset="0"/>
              </a:rPr>
              <a:t>buttonPanel.add</a:t>
            </a:r>
            <a:r>
              <a:rPr lang="en-IN" sz="8000" b="0" dirty="0">
                <a:effectLst/>
                <a:latin typeface="Consolas" panose="020B0609020204030204" pitchFamily="49" charset="0"/>
              </a:rPr>
              <a:t>(icon1Button);</a:t>
            </a:r>
          </a:p>
          <a:p>
            <a:pPr marL="0" indent="0">
              <a:buNone/>
            </a:pPr>
            <a:r>
              <a:rPr lang="en-IN" sz="8000" b="0" dirty="0">
                <a:effectLst/>
                <a:latin typeface="Consolas" panose="020B0609020204030204" pitchFamily="49" charset="0"/>
              </a:rPr>
              <a:t>        </a:t>
            </a:r>
            <a:r>
              <a:rPr lang="en-IN" sz="8000" b="0" dirty="0" err="1">
                <a:effectLst/>
                <a:latin typeface="Consolas" panose="020B0609020204030204" pitchFamily="49" charset="0"/>
              </a:rPr>
              <a:t>buttonPanel.add</a:t>
            </a:r>
            <a:r>
              <a:rPr lang="en-IN" sz="8000" b="0" dirty="0">
                <a:effectLst/>
                <a:latin typeface="Consolas" panose="020B0609020204030204" pitchFamily="49" charset="0"/>
              </a:rPr>
              <a:t>(icon2Button);</a:t>
            </a:r>
          </a:p>
          <a:p>
            <a:pPr marL="0" indent="0">
              <a:buNone/>
            </a:pPr>
            <a:r>
              <a:rPr lang="en-IN" sz="8000" b="0" dirty="0">
                <a:effectLst/>
                <a:latin typeface="Consolas" panose="020B0609020204030204" pitchFamily="49" charset="0"/>
              </a:rPr>
              <a:t>        </a:t>
            </a:r>
          </a:p>
          <a:p>
            <a:pPr marL="0" indent="0">
              <a:buNone/>
            </a:pPr>
            <a:br>
              <a:rPr lang="en-IN" sz="8000" b="0" dirty="0">
                <a:effectLst/>
                <a:latin typeface="Consolas" panose="020B0609020204030204" pitchFamily="49" charset="0"/>
              </a:rPr>
            </a:br>
            <a:r>
              <a:rPr lang="en-IN" sz="8000" b="0" dirty="0" err="1">
                <a:effectLst/>
                <a:latin typeface="Consolas" panose="020B0609020204030204" pitchFamily="49" charset="0"/>
              </a:rPr>
              <a:t>buttonPanel.add</a:t>
            </a:r>
            <a:r>
              <a:rPr lang="en-IN" sz="8000" b="0" dirty="0">
                <a:effectLst/>
                <a:latin typeface="Consolas" panose="020B0609020204030204" pitchFamily="49" charset="0"/>
              </a:rPr>
              <a:t>(icon3Button);</a:t>
            </a:r>
          </a:p>
          <a:p>
            <a:endParaRPr lang="en-IN" dirty="0"/>
          </a:p>
        </p:txBody>
      </p:sp>
    </p:spTree>
    <p:extLst>
      <p:ext uri="{BB962C8B-B14F-4D97-AF65-F5344CB8AC3E}">
        <p14:creationId xmlns:p14="http://schemas.microsoft.com/office/powerpoint/2010/main" val="6609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EDB30-9F27-7822-80E0-9DA9C0279168}"/>
              </a:ext>
            </a:extLst>
          </p:cNvPr>
          <p:cNvSpPr>
            <a:spLocks noGrp="1"/>
          </p:cNvSpPr>
          <p:nvPr>
            <p:ph idx="1"/>
          </p:nvPr>
        </p:nvSpPr>
        <p:spPr>
          <a:xfrm>
            <a:off x="981844" y="188640"/>
            <a:ext cx="9601200" cy="6264696"/>
          </a:xfrm>
        </p:spPr>
        <p:txBody>
          <a:bodyPr>
            <a:normAutofit fontScale="92500" lnSpcReduction="10000"/>
          </a:bodyPr>
          <a:lstStyle/>
          <a:p>
            <a:pPr marL="0" indent="0">
              <a:buNone/>
            </a:pPr>
            <a:br>
              <a:rPr lang="en-IN" b="0" dirty="0">
                <a:effectLst/>
                <a:latin typeface="Consolas" panose="020B0609020204030204" pitchFamily="49" charset="0"/>
              </a:rPr>
            </a:br>
            <a:r>
              <a:rPr lang="en-IN" b="0" dirty="0">
                <a:effectLst/>
                <a:latin typeface="Consolas" panose="020B0609020204030204" pitchFamily="49" charset="0"/>
              </a:rPr>
              <a:t>        // Create a label for displaying icons</a:t>
            </a:r>
          </a:p>
          <a:p>
            <a:pPr marL="0" indent="0">
              <a:buNone/>
            </a:pPr>
            <a:r>
              <a:rPr lang="en-IN" b="0" dirty="0">
                <a:effectLst/>
                <a:latin typeface="Consolas" panose="020B0609020204030204" pitchFamily="49" charset="0"/>
              </a:rPr>
              <a:t>        </a:t>
            </a:r>
            <a:r>
              <a:rPr lang="en-IN" b="0" dirty="0" err="1">
                <a:effectLst/>
                <a:latin typeface="Consolas" panose="020B0609020204030204" pitchFamily="49" charset="0"/>
              </a:rPr>
              <a:t>iconLabel</a:t>
            </a:r>
            <a:r>
              <a:rPr lang="en-IN" b="0" dirty="0">
                <a:effectLst/>
                <a:latin typeface="Consolas" panose="020B0609020204030204" pitchFamily="49" charset="0"/>
              </a:rPr>
              <a:t> = new </a:t>
            </a:r>
            <a:r>
              <a:rPr lang="en-IN" b="0" dirty="0" err="1">
                <a:effectLst/>
                <a:latin typeface="Consolas" panose="020B0609020204030204" pitchFamily="49" charset="0"/>
              </a:rPr>
              <a:t>Jlabel</a:t>
            </a:r>
            <a:r>
              <a:rPr lang="en-IN" b="0" dirty="0">
                <a:effectLst/>
                <a:latin typeface="Consolas" panose="020B0609020204030204" pitchFamily="49" charset="0"/>
              </a:rPr>
              <a:t>();</a:t>
            </a:r>
          </a:p>
          <a:p>
            <a:pPr marL="0" indent="0">
              <a:buNone/>
            </a:pPr>
            <a:r>
              <a:rPr lang="en-IN" b="0" dirty="0">
                <a:effectLst/>
                <a:latin typeface="Consolas" panose="020B0609020204030204" pitchFamily="49" charset="0"/>
              </a:rPr>
              <a:t>        </a:t>
            </a:r>
            <a:r>
              <a:rPr lang="en-IN" b="0" dirty="0" err="1">
                <a:effectLst/>
                <a:latin typeface="Consolas" panose="020B0609020204030204" pitchFamily="49" charset="0"/>
              </a:rPr>
              <a:t>iconLabel.setHorizontalAlignment</a:t>
            </a:r>
            <a:r>
              <a:rPr lang="en-IN" b="0" dirty="0">
                <a:effectLst/>
                <a:latin typeface="Consolas" panose="020B0609020204030204" pitchFamily="49" charset="0"/>
              </a:rPr>
              <a:t>(</a:t>
            </a:r>
            <a:r>
              <a:rPr lang="en-IN" b="0" dirty="0" err="1">
                <a:effectLst/>
                <a:latin typeface="Consolas" panose="020B0609020204030204" pitchFamily="49" charset="0"/>
              </a:rPr>
              <a:t>JLabel.CENTER</a:t>
            </a:r>
            <a:r>
              <a:rPr lang="en-IN" b="0" dirty="0">
                <a:effectLst/>
                <a:latin typeface="Consolas" panose="020B0609020204030204" pitchFamily="49" charset="0"/>
              </a:rPr>
              <a:t>);</a:t>
            </a:r>
          </a:p>
          <a:p>
            <a:pPr marL="0" indent="0">
              <a:buNone/>
            </a:pPr>
            <a:br>
              <a:rPr lang="en-IN" b="0" dirty="0">
                <a:effectLst/>
                <a:latin typeface="Consolas" panose="020B0609020204030204" pitchFamily="49" charset="0"/>
              </a:rPr>
            </a:br>
            <a:r>
              <a:rPr lang="en-IN" b="0" dirty="0">
                <a:effectLst/>
                <a:latin typeface="Consolas" panose="020B0609020204030204" pitchFamily="49" charset="0"/>
              </a:rPr>
              <a:t>        // Add components to the frame</a:t>
            </a:r>
          </a:p>
          <a:p>
            <a:pPr marL="0" indent="0">
              <a:buNone/>
            </a:pPr>
            <a:r>
              <a:rPr lang="en-IN" b="0" dirty="0">
                <a:effectLst/>
                <a:latin typeface="Consolas" panose="020B0609020204030204" pitchFamily="49" charset="0"/>
              </a:rPr>
              <a:t>        add(</a:t>
            </a:r>
            <a:r>
              <a:rPr lang="en-IN" b="0" dirty="0" err="1">
                <a:effectLst/>
                <a:latin typeface="Consolas" panose="020B0609020204030204" pitchFamily="49" charset="0"/>
              </a:rPr>
              <a:t>buttonPanel</a:t>
            </a:r>
            <a:r>
              <a:rPr lang="en-IN" b="0" dirty="0">
                <a:effectLst/>
                <a:latin typeface="Consolas" panose="020B0609020204030204" pitchFamily="49" charset="0"/>
              </a:rPr>
              <a:t>, </a:t>
            </a:r>
            <a:r>
              <a:rPr lang="en-IN" b="0" dirty="0" err="1">
                <a:effectLst/>
                <a:latin typeface="Consolas" panose="020B0609020204030204" pitchFamily="49" charset="0"/>
              </a:rPr>
              <a:t>BorderLayout.NORTH</a:t>
            </a:r>
            <a:r>
              <a:rPr lang="en-IN" b="0" dirty="0">
                <a:effectLst/>
                <a:latin typeface="Consolas" panose="020B0609020204030204" pitchFamily="49" charset="0"/>
              </a:rPr>
              <a:t>);</a:t>
            </a:r>
          </a:p>
          <a:p>
            <a:pPr marL="0" indent="0">
              <a:buNone/>
            </a:pPr>
            <a:r>
              <a:rPr lang="en-IN" b="0" dirty="0">
                <a:effectLst/>
                <a:latin typeface="Consolas" panose="020B0609020204030204" pitchFamily="49" charset="0"/>
              </a:rPr>
              <a:t>        add(</a:t>
            </a:r>
            <a:r>
              <a:rPr lang="en-IN" b="0" dirty="0" err="1">
                <a:effectLst/>
                <a:latin typeface="Consolas" panose="020B0609020204030204" pitchFamily="49" charset="0"/>
              </a:rPr>
              <a:t>iconLabel</a:t>
            </a:r>
            <a:r>
              <a:rPr lang="en-IN" b="0" dirty="0">
                <a:effectLst/>
                <a:latin typeface="Consolas" panose="020B0609020204030204" pitchFamily="49" charset="0"/>
              </a:rPr>
              <a:t>, </a:t>
            </a:r>
            <a:r>
              <a:rPr lang="en-IN" b="0" dirty="0" err="1">
                <a:effectLst/>
                <a:latin typeface="Consolas" panose="020B0609020204030204" pitchFamily="49" charset="0"/>
              </a:rPr>
              <a:t>BorderLayout.CENTER</a:t>
            </a:r>
            <a:r>
              <a:rPr lang="en-IN" b="0" dirty="0">
                <a:effectLst/>
                <a:latin typeface="Consolas" panose="020B0609020204030204" pitchFamily="49" charset="0"/>
              </a:rPr>
              <a:t>);</a:t>
            </a:r>
          </a:p>
          <a:p>
            <a:pPr marL="0" indent="0">
              <a:buNone/>
            </a:pPr>
            <a:r>
              <a:rPr lang="en-IN" b="0" dirty="0">
                <a:effectLst/>
                <a:latin typeface="Consolas" panose="020B0609020204030204" pitchFamily="49" charset="0"/>
              </a:rPr>
              <a:t>    }</a:t>
            </a:r>
          </a:p>
          <a:p>
            <a:pPr marL="0" indent="0">
              <a:buNone/>
            </a:pPr>
            <a:br>
              <a:rPr lang="en-IN" b="0" dirty="0">
                <a:effectLst/>
                <a:latin typeface="Consolas" panose="020B0609020204030204" pitchFamily="49" charset="0"/>
              </a:rPr>
            </a:br>
            <a:br>
              <a:rPr lang="en-IN" b="0" dirty="0">
                <a:effectLst/>
                <a:latin typeface="Consolas" panose="020B0609020204030204" pitchFamily="49" charset="0"/>
              </a:rPr>
            </a:br>
            <a:r>
              <a:rPr lang="en-IN" b="0" dirty="0">
                <a:effectLst/>
                <a:latin typeface="Consolas" panose="020B0609020204030204" pitchFamily="49" charset="0"/>
              </a:rPr>
              <a:t>    // Action performed when a button is clicked</a:t>
            </a:r>
          </a:p>
          <a:p>
            <a:pPr marL="0" indent="0">
              <a:buNone/>
            </a:pPr>
            <a:r>
              <a:rPr lang="en-IN" b="0" dirty="0">
                <a:effectLst/>
                <a:latin typeface="Consolas" panose="020B0609020204030204" pitchFamily="49" charset="0"/>
              </a:rPr>
              <a:t>    public void </a:t>
            </a:r>
            <a:r>
              <a:rPr lang="en-IN" b="0" dirty="0" err="1">
                <a:effectLst/>
                <a:latin typeface="Consolas" panose="020B0609020204030204" pitchFamily="49" charset="0"/>
              </a:rPr>
              <a:t>actionPerformed</a:t>
            </a:r>
            <a:r>
              <a:rPr lang="en-IN" b="0" dirty="0">
                <a:effectLst/>
                <a:latin typeface="Consolas" panose="020B0609020204030204" pitchFamily="49" charset="0"/>
              </a:rPr>
              <a:t>(</a:t>
            </a:r>
            <a:r>
              <a:rPr lang="en-IN" b="0" dirty="0" err="1">
                <a:effectLst/>
                <a:latin typeface="Consolas" panose="020B0609020204030204" pitchFamily="49" charset="0"/>
              </a:rPr>
              <a:t>ActionEvent</a:t>
            </a:r>
            <a:r>
              <a:rPr lang="en-IN" b="0" dirty="0">
                <a:effectLst/>
                <a:latin typeface="Consolas" panose="020B0609020204030204" pitchFamily="49" charset="0"/>
              </a:rPr>
              <a:t> e) {</a:t>
            </a:r>
          </a:p>
          <a:p>
            <a:pPr marL="0" indent="0">
              <a:buNone/>
            </a:pPr>
            <a:r>
              <a:rPr lang="en-IN" b="0" dirty="0">
                <a:effectLst/>
                <a:latin typeface="Consolas" panose="020B0609020204030204" pitchFamily="49" charset="0"/>
              </a:rPr>
              <a:t>        String command = </a:t>
            </a:r>
            <a:r>
              <a:rPr lang="en-IN" b="0" dirty="0" err="1">
                <a:effectLst/>
                <a:latin typeface="Consolas" panose="020B0609020204030204" pitchFamily="49" charset="0"/>
              </a:rPr>
              <a:t>e.getActionCommand</a:t>
            </a:r>
            <a:r>
              <a:rPr lang="en-IN" b="0" dirty="0">
                <a:effectLst/>
                <a:latin typeface="Consolas" panose="020B0609020204030204" pitchFamily="49" charset="0"/>
              </a:rPr>
              <a:t>();</a:t>
            </a:r>
          </a:p>
          <a:p>
            <a:pPr marL="0" indent="0">
              <a:buNone/>
            </a:pPr>
            <a:r>
              <a:rPr lang="en-IN" b="0" dirty="0">
                <a:effectLst/>
                <a:latin typeface="Consolas" panose="020B0609020204030204" pitchFamily="49" charset="0"/>
              </a:rPr>
              <a:t>        </a:t>
            </a:r>
            <a:r>
              <a:rPr lang="en-IN" b="0" dirty="0" err="1">
                <a:effectLst/>
                <a:latin typeface="Consolas" panose="020B0609020204030204" pitchFamily="49" charset="0"/>
              </a:rPr>
              <a:t>ImageIcon</a:t>
            </a:r>
            <a:r>
              <a:rPr lang="en-IN" b="0" dirty="0">
                <a:effectLst/>
                <a:latin typeface="Consolas" panose="020B0609020204030204" pitchFamily="49" charset="0"/>
              </a:rPr>
              <a:t> icon = null;</a:t>
            </a:r>
          </a:p>
          <a:p>
            <a:endParaRPr lang="en-IN" dirty="0"/>
          </a:p>
        </p:txBody>
      </p:sp>
    </p:spTree>
    <p:extLst>
      <p:ext uri="{BB962C8B-B14F-4D97-AF65-F5344CB8AC3E}">
        <p14:creationId xmlns:p14="http://schemas.microsoft.com/office/powerpoint/2010/main" val="197553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A88E7D-4C3A-DB81-9BAA-86817B5B12E1}"/>
              </a:ext>
            </a:extLst>
          </p:cNvPr>
          <p:cNvSpPr>
            <a:spLocks noGrp="1"/>
          </p:cNvSpPr>
          <p:nvPr>
            <p:ph idx="1"/>
          </p:nvPr>
        </p:nvSpPr>
        <p:spPr>
          <a:xfrm>
            <a:off x="1125860" y="0"/>
            <a:ext cx="9601200" cy="6120680"/>
          </a:xfrm>
        </p:spPr>
        <p:txBody>
          <a:bodyPr>
            <a:normAutofit fontScale="25000" lnSpcReduction="20000"/>
          </a:bodyPr>
          <a:lstStyle/>
          <a:p>
            <a:pPr marL="0" indent="0">
              <a:buNone/>
            </a:pPr>
            <a:r>
              <a:rPr lang="en-IN" sz="7200" b="0" dirty="0">
                <a:effectLst/>
                <a:latin typeface="Consolas" panose="020B0609020204030204" pitchFamily="49" charset="0"/>
              </a:rPr>
              <a:t> // Load the appropriate icon based on the button clicked</a:t>
            </a:r>
          </a:p>
          <a:p>
            <a:pPr marL="0" indent="0">
              <a:buNone/>
            </a:pPr>
            <a:r>
              <a:rPr lang="en-IN" sz="7200" b="0" dirty="0">
                <a:effectLst/>
                <a:latin typeface="Consolas" panose="020B0609020204030204" pitchFamily="49" charset="0"/>
              </a:rPr>
              <a:t>        switch (command) {</a:t>
            </a:r>
          </a:p>
          <a:p>
            <a:pPr marL="0" indent="0">
              <a:buNone/>
            </a:pPr>
            <a:r>
              <a:rPr lang="en-IN" sz="7200" b="0" dirty="0">
                <a:effectLst/>
                <a:latin typeface="Consolas" panose="020B0609020204030204" pitchFamily="49" charset="0"/>
              </a:rPr>
              <a:t>            case "Icon 1":</a:t>
            </a:r>
          </a:p>
          <a:p>
            <a:pPr marL="0" indent="0">
              <a:buNone/>
            </a:pPr>
            <a:r>
              <a:rPr lang="en-IN" sz="7200" b="0" dirty="0">
                <a:effectLst/>
                <a:latin typeface="Consolas" panose="020B0609020204030204" pitchFamily="49" charset="0"/>
              </a:rPr>
              <a:t>                icon = </a:t>
            </a:r>
            <a:r>
              <a:rPr lang="en-IN" sz="7200" b="0" dirty="0" err="1">
                <a:effectLst/>
                <a:latin typeface="Consolas" panose="020B0609020204030204" pitchFamily="49" charset="0"/>
              </a:rPr>
              <a:t>newImageIcon</a:t>
            </a:r>
            <a:r>
              <a:rPr lang="en-IN" sz="7200" b="0" dirty="0">
                <a:effectLst/>
                <a:latin typeface="Consolas" panose="020B0609020204030204" pitchFamily="49" charset="0"/>
              </a:rPr>
              <a:t>("C:\\Users\\MAHENDER\\OneDrive\\Documents\\img10.jpg");</a:t>
            </a:r>
          </a:p>
          <a:p>
            <a:pPr marL="0" indent="0">
              <a:buNone/>
            </a:pPr>
            <a:r>
              <a:rPr lang="en-IN" sz="7200" b="0" dirty="0">
                <a:effectLst/>
                <a:latin typeface="Consolas" panose="020B0609020204030204" pitchFamily="49" charset="0"/>
              </a:rPr>
              <a:t>                break;</a:t>
            </a:r>
          </a:p>
          <a:p>
            <a:pPr marL="0" indent="0">
              <a:buNone/>
            </a:pPr>
            <a:br>
              <a:rPr lang="en-IN" sz="7200" b="0" dirty="0">
                <a:effectLst/>
                <a:latin typeface="Consolas" panose="020B0609020204030204" pitchFamily="49" charset="0"/>
              </a:rPr>
            </a:br>
            <a:r>
              <a:rPr lang="en-IN" sz="7200" b="0" dirty="0">
                <a:effectLst/>
                <a:latin typeface="Consolas" panose="020B0609020204030204" pitchFamily="49" charset="0"/>
              </a:rPr>
              <a:t>            case "Icon 2":</a:t>
            </a:r>
          </a:p>
          <a:p>
            <a:pPr marL="0" indent="0">
              <a:buNone/>
            </a:pPr>
            <a:r>
              <a:rPr lang="en-IN" sz="7200" b="0" dirty="0">
                <a:effectLst/>
                <a:latin typeface="Consolas" panose="020B0609020204030204" pitchFamily="49" charset="0"/>
              </a:rPr>
              <a:t>                icon = </a:t>
            </a:r>
            <a:r>
              <a:rPr lang="en-IN" sz="7200" b="0" dirty="0" err="1">
                <a:effectLst/>
                <a:latin typeface="Consolas" panose="020B0609020204030204" pitchFamily="49" charset="0"/>
              </a:rPr>
              <a:t>newImageIcon</a:t>
            </a:r>
            <a:r>
              <a:rPr lang="en-IN" sz="7200" b="0" dirty="0">
                <a:effectLst/>
                <a:latin typeface="Consolas" panose="020B0609020204030204" pitchFamily="49" charset="0"/>
              </a:rPr>
              <a:t>("C:\\Users\\MAHENDER\\OneDrive\\Documents\\img5.jpg");</a:t>
            </a:r>
          </a:p>
          <a:p>
            <a:pPr marL="0" indent="0">
              <a:buNone/>
            </a:pPr>
            <a:r>
              <a:rPr lang="en-IN" sz="7200" b="0" dirty="0">
                <a:effectLst/>
                <a:latin typeface="Consolas" panose="020B0609020204030204" pitchFamily="49" charset="0"/>
              </a:rPr>
              <a:t>                break;</a:t>
            </a:r>
          </a:p>
          <a:p>
            <a:pPr marL="0" indent="0">
              <a:buNone/>
            </a:pPr>
            <a:r>
              <a:rPr lang="en-IN" sz="7200" b="0" dirty="0">
                <a:effectLst/>
                <a:latin typeface="Consolas" panose="020B0609020204030204" pitchFamily="49" charset="0"/>
              </a:rPr>
              <a:t>            case "Icon 3":</a:t>
            </a:r>
          </a:p>
          <a:p>
            <a:pPr marL="0" indent="0">
              <a:buNone/>
            </a:pPr>
            <a:r>
              <a:rPr lang="en-IN" sz="7200" b="0" dirty="0">
                <a:effectLst/>
                <a:latin typeface="Consolas" panose="020B0609020204030204" pitchFamily="49" charset="0"/>
              </a:rPr>
              <a:t>                icon = new </a:t>
            </a:r>
            <a:r>
              <a:rPr lang="en-IN" sz="7200" b="0" dirty="0" err="1">
                <a:effectLst/>
                <a:latin typeface="Consolas" panose="020B0609020204030204" pitchFamily="49" charset="0"/>
              </a:rPr>
              <a:t>ImageIcon</a:t>
            </a:r>
            <a:r>
              <a:rPr lang="en-IN" sz="7200" b="0" dirty="0">
                <a:effectLst/>
                <a:latin typeface="Consolas" panose="020B0609020204030204" pitchFamily="49" charset="0"/>
              </a:rPr>
              <a:t>("C:\\Users\\MAHENDER\\OneDrive\\Documents\\img8.jpg");</a:t>
            </a:r>
          </a:p>
          <a:p>
            <a:pPr marL="0" indent="0">
              <a:buNone/>
            </a:pPr>
            <a:r>
              <a:rPr lang="en-IN" sz="7200" b="0" dirty="0">
                <a:effectLst/>
                <a:latin typeface="Consolas" panose="020B0609020204030204" pitchFamily="49" charset="0"/>
              </a:rPr>
              <a:t>                break;</a:t>
            </a:r>
          </a:p>
          <a:p>
            <a:pPr marL="0" indent="0">
              <a:buNone/>
            </a:pPr>
            <a:r>
              <a:rPr lang="en-IN" sz="7200" b="0" dirty="0">
                <a:effectLst/>
                <a:latin typeface="Consolas" panose="020B0609020204030204" pitchFamily="49" charset="0"/>
              </a:rPr>
              <a:t>        }</a:t>
            </a:r>
          </a:p>
          <a:p>
            <a:pPr marL="0" indent="0">
              <a:buNone/>
            </a:pPr>
            <a:br>
              <a:rPr lang="en-IN" sz="7200" b="0" dirty="0">
                <a:effectLst/>
                <a:latin typeface="Consolas" panose="020B0609020204030204" pitchFamily="49" charset="0"/>
              </a:rPr>
            </a:br>
            <a:r>
              <a:rPr lang="en-IN" sz="7200" b="0" dirty="0">
                <a:effectLst/>
                <a:latin typeface="Consolas" panose="020B0609020204030204" pitchFamily="49" charset="0"/>
              </a:rPr>
              <a:t>        // Set the icon to the label</a:t>
            </a:r>
          </a:p>
          <a:p>
            <a:pPr marL="0" indent="0">
              <a:buNone/>
            </a:pPr>
            <a:r>
              <a:rPr lang="en-IN" sz="7200" b="0" dirty="0">
                <a:effectLst/>
                <a:latin typeface="Consolas" panose="020B0609020204030204" pitchFamily="49" charset="0"/>
              </a:rPr>
              <a:t>        </a:t>
            </a:r>
            <a:r>
              <a:rPr lang="en-IN" sz="7200" b="0" dirty="0" err="1">
                <a:effectLst/>
                <a:latin typeface="Consolas" panose="020B0609020204030204" pitchFamily="49" charset="0"/>
              </a:rPr>
              <a:t>iconLabel.setIcon</a:t>
            </a:r>
            <a:r>
              <a:rPr lang="en-IN" sz="7200" b="0" dirty="0">
                <a:effectLst/>
                <a:latin typeface="Consolas" panose="020B0609020204030204" pitchFamily="49" charset="0"/>
              </a:rPr>
              <a:t>(icon);</a:t>
            </a:r>
          </a:p>
          <a:p>
            <a:pPr marL="0" indent="0">
              <a:buNone/>
            </a:pPr>
            <a:r>
              <a:rPr lang="en-IN" sz="7200" b="0" dirty="0">
                <a:effectLst/>
                <a:latin typeface="Consolas" panose="020B0609020204030204" pitchFamily="49" charset="0"/>
              </a:rPr>
              <a:t>    }</a:t>
            </a:r>
          </a:p>
          <a:p>
            <a:br>
              <a:rPr lang="en-IN" sz="4900" b="0" dirty="0">
                <a:solidFill>
                  <a:srgbClr val="E6EDF3"/>
                </a:solidFill>
                <a:effectLst/>
                <a:latin typeface="Consolas" panose="020B0609020204030204" pitchFamily="49" charset="0"/>
              </a:rPr>
            </a:br>
            <a:endParaRPr lang="en-IN" sz="4900" b="0" dirty="0">
              <a:solidFill>
                <a:srgbClr val="E6EDF3"/>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180789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CFBAEF-0B64-646B-07C9-18F16D0D9295}"/>
              </a:ext>
            </a:extLst>
          </p:cNvPr>
          <p:cNvSpPr>
            <a:spLocks noGrp="1"/>
          </p:cNvSpPr>
          <p:nvPr>
            <p:ph idx="1"/>
          </p:nvPr>
        </p:nvSpPr>
        <p:spPr>
          <a:xfrm>
            <a:off x="1053852" y="260648"/>
            <a:ext cx="9601200" cy="6336704"/>
          </a:xfrm>
        </p:spPr>
        <p:txBody>
          <a:bodyPr>
            <a:normAutofit lnSpcReduction="10000"/>
          </a:bodyPr>
          <a:lstStyle/>
          <a:p>
            <a:pPr marL="0" indent="0">
              <a:buNone/>
            </a:pPr>
            <a:r>
              <a:rPr lang="en-IN" sz="2800" b="0" dirty="0">
                <a:effectLst/>
                <a:latin typeface="Consolas" panose="020B0609020204030204" pitchFamily="49" charset="0"/>
              </a:rPr>
              <a:t>public static void main(String[] </a:t>
            </a:r>
            <a:r>
              <a:rPr lang="en-IN" sz="2800" b="0" dirty="0" err="1">
                <a:effectLst/>
                <a:latin typeface="Consolas" panose="020B0609020204030204" pitchFamily="49" charset="0"/>
              </a:rPr>
              <a:t>args</a:t>
            </a:r>
            <a:r>
              <a:rPr lang="en-IN" sz="2800" b="0" dirty="0">
                <a:effectLst/>
                <a:latin typeface="Consolas" panose="020B0609020204030204" pitchFamily="49" charset="0"/>
              </a:rPr>
              <a:t>) {</a:t>
            </a:r>
          </a:p>
          <a:p>
            <a:pPr marL="0" indent="0">
              <a:buNone/>
            </a:pPr>
            <a:br>
              <a:rPr lang="en-IN" sz="2800" b="0" dirty="0">
                <a:effectLst/>
                <a:latin typeface="Consolas" panose="020B0609020204030204" pitchFamily="49" charset="0"/>
              </a:rPr>
            </a:br>
            <a:r>
              <a:rPr lang="en-IN" sz="2800" b="0" dirty="0">
                <a:effectLst/>
                <a:latin typeface="Consolas" panose="020B0609020204030204" pitchFamily="49" charset="0"/>
              </a:rPr>
              <a:t>        </a:t>
            </a:r>
            <a:r>
              <a:rPr lang="en-IN" sz="2800" b="0" dirty="0" err="1">
                <a:effectLst/>
                <a:latin typeface="Consolas" panose="020B0609020204030204" pitchFamily="49" charset="0"/>
              </a:rPr>
              <a:t>SwingUtilities.invokeLater</a:t>
            </a:r>
            <a:r>
              <a:rPr lang="en-IN" sz="2800" b="0" dirty="0">
                <a:effectLst/>
                <a:latin typeface="Consolas" panose="020B0609020204030204" pitchFamily="49" charset="0"/>
              </a:rPr>
              <a:t>(new</a:t>
            </a:r>
          </a:p>
          <a:p>
            <a:pPr marL="0" indent="0">
              <a:buNone/>
            </a:pPr>
            <a:r>
              <a:rPr lang="en-IN" sz="2800" b="0" dirty="0">
                <a:effectLst/>
                <a:latin typeface="Consolas" panose="020B0609020204030204" pitchFamily="49" charset="0"/>
              </a:rPr>
              <a:t>Runnable() {</a:t>
            </a:r>
          </a:p>
          <a:p>
            <a:pPr marL="0" indent="0">
              <a:buNone/>
            </a:pPr>
            <a:r>
              <a:rPr lang="en-IN" sz="2800" b="0" dirty="0">
                <a:effectLst/>
                <a:latin typeface="Consolas" panose="020B0609020204030204" pitchFamily="49" charset="0"/>
              </a:rPr>
              <a:t>            public void run() {</a:t>
            </a:r>
          </a:p>
          <a:p>
            <a:pPr marL="0" indent="0">
              <a:buNone/>
            </a:pPr>
            <a:r>
              <a:rPr lang="en-IN" sz="2800" b="0" dirty="0">
                <a:effectLst/>
                <a:latin typeface="Consolas" panose="020B0609020204030204" pitchFamily="49" charset="0"/>
              </a:rPr>
              <a:t>                </a:t>
            </a:r>
            <a:r>
              <a:rPr lang="en-IN" sz="2800" b="0" dirty="0" err="1">
                <a:effectLst/>
                <a:latin typeface="Consolas" panose="020B0609020204030204" pitchFamily="49" charset="0"/>
              </a:rPr>
              <a:t>IconSelector</a:t>
            </a:r>
            <a:r>
              <a:rPr lang="en-IN" sz="2800" b="0" dirty="0">
                <a:effectLst/>
                <a:latin typeface="Consolas" panose="020B0609020204030204" pitchFamily="49" charset="0"/>
              </a:rPr>
              <a:t> </a:t>
            </a:r>
            <a:r>
              <a:rPr lang="en-IN" sz="2800" b="0" dirty="0" err="1">
                <a:effectLst/>
                <a:latin typeface="Consolas" panose="020B0609020204030204" pitchFamily="49" charset="0"/>
              </a:rPr>
              <a:t>iconSelector</a:t>
            </a:r>
            <a:r>
              <a:rPr lang="en-IN" sz="2800" b="0" dirty="0">
                <a:effectLst/>
                <a:latin typeface="Consolas" panose="020B0609020204030204" pitchFamily="49" charset="0"/>
              </a:rPr>
              <a:t> = new </a:t>
            </a:r>
            <a:r>
              <a:rPr lang="en-IN" sz="2800" b="0" dirty="0" err="1">
                <a:effectLst/>
                <a:latin typeface="Consolas" panose="020B0609020204030204" pitchFamily="49" charset="0"/>
              </a:rPr>
              <a:t>IconSelector</a:t>
            </a:r>
            <a:r>
              <a:rPr lang="en-IN" sz="2800" b="0" dirty="0">
                <a:effectLst/>
                <a:latin typeface="Consolas" panose="020B0609020204030204" pitchFamily="49" charset="0"/>
              </a:rPr>
              <a:t>();</a:t>
            </a:r>
          </a:p>
          <a:p>
            <a:pPr marL="0" indent="0">
              <a:buNone/>
            </a:pPr>
            <a:r>
              <a:rPr lang="en-IN" sz="2800" b="0" dirty="0">
                <a:effectLst/>
                <a:latin typeface="Consolas" panose="020B0609020204030204" pitchFamily="49" charset="0"/>
              </a:rPr>
              <a:t>                </a:t>
            </a:r>
            <a:r>
              <a:rPr lang="en-IN" sz="2800" b="0" dirty="0" err="1">
                <a:effectLst/>
                <a:latin typeface="Consolas" panose="020B0609020204030204" pitchFamily="49" charset="0"/>
              </a:rPr>
              <a:t>iconSelector.setVisible</a:t>
            </a:r>
            <a:r>
              <a:rPr lang="en-IN" sz="2800" b="0" dirty="0">
                <a:effectLst/>
                <a:latin typeface="Consolas" panose="020B0609020204030204" pitchFamily="49" charset="0"/>
              </a:rPr>
              <a:t>(true);</a:t>
            </a:r>
          </a:p>
          <a:p>
            <a:pPr marL="0" indent="0">
              <a:buNone/>
            </a:pPr>
            <a:r>
              <a:rPr lang="en-IN" sz="2800" b="0" dirty="0">
                <a:effectLst/>
                <a:latin typeface="Consolas" panose="020B0609020204030204" pitchFamily="49" charset="0"/>
              </a:rPr>
              <a:t>            }</a:t>
            </a:r>
          </a:p>
          <a:p>
            <a:pPr marL="0" indent="0">
              <a:buNone/>
            </a:pPr>
            <a:r>
              <a:rPr lang="en-IN" sz="2800" b="0" dirty="0">
                <a:effectLst/>
                <a:latin typeface="Consolas" panose="020B0609020204030204" pitchFamily="49" charset="0"/>
              </a:rPr>
              <a:t>        });</a:t>
            </a:r>
          </a:p>
          <a:p>
            <a:pPr marL="0" indent="0">
              <a:buNone/>
            </a:pPr>
            <a:r>
              <a:rPr lang="en-IN" sz="2800" b="0" dirty="0">
                <a:effectLst/>
                <a:latin typeface="Consolas" panose="020B0609020204030204" pitchFamily="49" charset="0"/>
              </a:rPr>
              <a:t>    }</a:t>
            </a:r>
          </a:p>
          <a:p>
            <a:pPr marL="0" indent="0">
              <a:buNone/>
            </a:pPr>
            <a:r>
              <a:rPr lang="en-IN" sz="2800" b="0" dirty="0">
                <a:effectLst/>
                <a:latin typeface="Consolas" panose="020B0609020204030204" pitchFamily="49" charset="0"/>
              </a:rPr>
              <a:t>}</a:t>
            </a:r>
          </a:p>
          <a:p>
            <a:endParaRPr lang="en-IN" dirty="0"/>
          </a:p>
        </p:txBody>
      </p:sp>
    </p:spTree>
    <p:extLst>
      <p:ext uri="{BB962C8B-B14F-4D97-AF65-F5344CB8AC3E}">
        <p14:creationId xmlns:p14="http://schemas.microsoft.com/office/powerpoint/2010/main" val="338449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4429A-0446-E188-69E9-78771B18D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2060848"/>
            <a:ext cx="7632848" cy="4320480"/>
          </a:xfrm>
          <a:prstGeom prst="rect">
            <a:avLst/>
          </a:prstGeom>
        </p:spPr>
      </p:pic>
      <p:sp>
        <p:nvSpPr>
          <p:cNvPr id="4" name="TextBox 3">
            <a:extLst>
              <a:ext uri="{FF2B5EF4-FFF2-40B4-BE49-F238E27FC236}">
                <a16:creationId xmlns:a16="http://schemas.microsoft.com/office/drawing/2014/main" id="{56DB3896-A51D-4449-FA98-2F9F6D1DAB4B}"/>
              </a:ext>
            </a:extLst>
          </p:cNvPr>
          <p:cNvSpPr txBox="1"/>
          <p:nvPr/>
        </p:nvSpPr>
        <p:spPr>
          <a:xfrm>
            <a:off x="1240769" y="546829"/>
            <a:ext cx="3888432" cy="646331"/>
          </a:xfrm>
          <a:prstGeom prst="rect">
            <a:avLst/>
          </a:prstGeom>
          <a:noFill/>
        </p:spPr>
        <p:txBody>
          <a:bodyPr wrap="square" rtlCol="0">
            <a:spAutoFit/>
          </a:bodyPr>
          <a:lstStyle/>
          <a:p>
            <a:pPr>
              <a:lnSpc>
                <a:spcPct val="90000"/>
              </a:lnSpc>
            </a:pPr>
            <a:r>
              <a:rPr lang="en-US" sz="4000" dirty="0"/>
              <a:t>OUTPUT :-</a:t>
            </a:r>
            <a:endParaRPr lang="en-IN" sz="4000" dirty="0"/>
          </a:p>
        </p:txBody>
      </p:sp>
    </p:spTree>
    <p:extLst>
      <p:ext uri="{BB962C8B-B14F-4D97-AF65-F5344CB8AC3E}">
        <p14:creationId xmlns:p14="http://schemas.microsoft.com/office/powerpoint/2010/main" val="222743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1F20E-F3EC-5D14-B0F7-EDAE28B69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6" y="224644"/>
            <a:ext cx="11881320" cy="6408712"/>
          </a:xfrm>
          <a:prstGeom prst="rect">
            <a:avLst/>
          </a:prstGeom>
        </p:spPr>
      </p:pic>
    </p:spTree>
    <p:extLst>
      <p:ext uri="{BB962C8B-B14F-4D97-AF65-F5344CB8AC3E}">
        <p14:creationId xmlns:p14="http://schemas.microsoft.com/office/powerpoint/2010/main" val="59147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5E7735-7A78-6D6C-EF13-A0741545F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3" y="188640"/>
            <a:ext cx="11925895" cy="6480720"/>
          </a:xfrm>
          <a:prstGeom prst="rect">
            <a:avLst/>
          </a:prstGeom>
        </p:spPr>
      </p:pic>
    </p:spTree>
    <p:extLst>
      <p:ext uri="{BB962C8B-B14F-4D97-AF65-F5344CB8AC3E}">
        <p14:creationId xmlns:p14="http://schemas.microsoft.com/office/powerpoint/2010/main" val="256415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1BAFF2-2202-6292-6A18-1F137A926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49" y="187472"/>
            <a:ext cx="11881320" cy="6546918"/>
          </a:xfrm>
          <a:prstGeom prst="rect">
            <a:avLst/>
          </a:prstGeom>
        </p:spPr>
      </p:pic>
    </p:spTree>
    <p:extLst>
      <p:ext uri="{BB962C8B-B14F-4D97-AF65-F5344CB8AC3E}">
        <p14:creationId xmlns:p14="http://schemas.microsoft.com/office/powerpoint/2010/main" val="32138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85318-9940-3190-D4E1-49704421E59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2412" y="0"/>
            <a:ext cx="9144000" cy="6858000"/>
          </a:xfrm>
          <a:prstGeom prst="rect">
            <a:avLst/>
          </a:prstGeom>
        </p:spPr>
      </p:pic>
    </p:spTree>
    <p:extLst>
      <p:ext uri="{BB962C8B-B14F-4D97-AF65-F5344CB8AC3E}">
        <p14:creationId xmlns:p14="http://schemas.microsoft.com/office/powerpoint/2010/main" val="80503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7B08456-7982-8E1D-BD93-609A5B83A0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859" y="239350"/>
            <a:ext cx="10361911" cy="5832648"/>
          </a:xfrm>
        </p:spPr>
      </p:pic>
      <p:pic>
        <p:nvPicPr>
          <p:cNvPr id="5" name="Picture 4">
            <a:extLst>
              <a:ext uri="{FF2B5EF4-FFF2-40B4-BE49-F238E27FC236}">
                <a16:creationId xmlns:a16="http://schemas.microsoft.com/office/drawing/2014/main" id="{49B91A15-08EA-FF79-8071-09EA115094F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22604" y="1961895"/>
            <a:ext cx="3323075" cy="2387557"/>
          </a:xfrm>
          <a:prstGeom prst="rect">
            <a:avLst/>
          </a:prstGeom>
        </p:spPr>
      </p:pic>
    </p:spTree>
    <p:extLst>
      <p:ext uri="{BB962C8B-B14F-4D97-AF65-F5344CB8AC3E}">
        <p14:creationId xmlns:p14="http://schemas.microsoft.com/office/powerpoint/2010/main" val="12708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722CDF-D200-91AA-E5EA-BC9728B94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2" y="666751"/>
            <a:ext cx="10585176" cy="5066505"/>
          </a:xfrm>
          <a:prstGeom prst="rect">
            <a:avLst/>
          </a:prstGeom>
        </p:spPr>
      </p:pic>
    </p:spTree>
    <p:extLst>
      <p:ext uri="{BB962C8B-B14F-4D97-AF65-F5344CB8AC3E}">
        <p14:creationId xmlns:p14="http://schemas.microsoft.com/office/powerpoint/2010/main" val="400715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74CEA3-C484-5EB6-195F-21193FF8F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92" y="118954"/>
            <a:ext cx="9505056" cy="6622414"/>
          </a:xfrm>
          <a:prstGeom prst="rect">
            <a:avLst/>
          </a:prstGeom>
        </p:spPr>
      </p:pic>
    </p:spTree>
    <p:extLst>
      <p:ext uri="{BB962C8B-B14F-4D97-AF65-F5344CB8AC3E}">
        <p14:creationId xmlns:p14="http://schemas.microsoft.com/office/powerpoint/2010/main" val="225570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39DD6A-3571-FBD6-4EDD-2BD559F2EF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813" y="424771"/>
            <a:ext cx="9601200" cy="5583007"/>
          </a:xfrm>
        </p:spPr>
      </p:pic>
    </p:spTree>
    <p:extLst>
      <p:ext uri="{BB962C8B-B14F-4D97-AF65-F5344CB8AC3E}">
        <p14:creationId xmlns:p14="http://schemas.microsoft.com/office/powerpoint/2010/main" val="233849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5BB4-0847-A637-45FE-05EA91002570}"/>
              </a:ext>
            </a:extLst>
          </p:cNvPr>
          <p:cNvSpPr>
            <a:spLocks noGrp="1"/>
          </p:cNvSpPr>
          <p:nvPr>
            <p:ph type="title"/>
          </p:nvPr>
        </p:nvSpPr>
        <p:spPr/>
        <p:txBody>
          <a:bodyPr/>
          <a:lstStyle/>
          <a:p>
            <a:r>
              <a:rPr lang="en-US" dirty="0"/>
              <a:t>GRAPHICAL USER INTERFACE</a:t>
            </a:r>
            <a:endParaRPr lang="en-IN" dirty="0"/>
          </a:p>
        </p:txBody>
      </p:sp>
      <p:graphicFrame>
        <p:nvGraphicFramePr>
          <p:cNvPr id="4" name="Content Placeholder 3">
            <a:extLst>
              <a:ext uri="{FF2B5EF4-FFF2-40B4-BE49-F238E27FC236}">
                <a16:creationId xmlns:a16="http://schemas.microsoft.com/office/drawing/2014/main" id="{A7BEB775-AAB8-8E35-B719-6A55ED97FF11}"/>
              </a:ext>
            </a:extLst>
          </p:cNvPr>
          <p:cNvGraphicFramePr>
            <a:graphicFrameLocks noGrp="1"/>
          </p:cNvGraphicFramePr>
          <p:nvPr>
            <p:ph idx="1"/>
            <p:extLst>
              <p:ext uri="{D42A27DB-BD31-4B8C-83A1-F6EECF244321}">
                <p14:modId xmlns:p14="http://schemas.microsoft.com/office/powerpoint/2010/main" val="3209193748"/>
              </p:ext>
            </p:extLst>
          </p:nvPr>
        </p:nvGraphicFramePr>
        <p:xfrm>
          <a:off x="1293813" y="1676400"/>
          <a:ext cx="9601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207C-4C2E-BC0B-85F4-B4EA7230A4A8}"/>
              </a:ext>
            </a:extLst>
          </p:cNvPr>
          <p:cNvSpPr>
            <a:spLocks noGrp="1"/>
          </p:cNvSpPr>
          <p:nvPr>
            <p:ph type="title"/>
          </p:nvPr>
        </p:nvSpPr>
        <p:spPr>
          <a:xfrm>
            <a:off x="1197868" y="200423"/>
            <a:ext cx="9601200" cy="1143000"/>
          </a:xfrm>
        </p:spPr>
        <p:txBody>
          <a:bodyPr/>
          <a:lstStyle/>
          <a:p>
            <a:r>
              <a:rPr lang="en-US" dirty="0"/>
              <a:t>CAN WE MAKE SUCH GUI’S IN JAVA ?</a:t>
            </a:r>
            <a:endParaRPr lang="en-IN" dirty="0"/>
          </a:p>
        </p:txBody>
      </p:sp>
      <p:graphicFrame>
        <p:nvGraphicFramePr>
          <p:cNvPr id="4" name="Content Placeholder 3">
            <a:extLst>
              <a:ext uri="{FF2B5EF4-FFF2-40B4-BE49-F238E27FC236}">
                <a16:creationId xmlns:a16="http://schemas.microsoft.com/office/drawing/2014/main" id="{8488EB09-E6E9-7C52-F43C-0DD128CC0ED0}"/>
              </a:ext>
            </a:extLst>
          </p:cNvPr>
          <p:cNvGraphicFramePr>
            <a:graphicFrameLocks noGrp="1"/>
          </p:cNvGraphicFramePr>
          <p:nvPr>
            <p:ph idx="1"/>
            <p:extLst>
              <p:ext uri="{D42A27DB-BD31-4B8C-83A1-F6EECF244321}">
                <p14:modId xmlns:p14="http://schemas.microsoft.com/office/powerpoint/2010/main" val="1775915388"/>
              </p:ext>
            </p:extLst>
          </p:nvPr>
        </p:nvGraphicFramePr>
        <p:xfrm>
          <a:off x="909837" y="2420888"/>
          <a:ext cx="10801200"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8F411AA-809C-4FE6-CC00-DFE59F5489C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73440" y="42013"/>
            <a:ext cx="2060416" cy="1278686"/>
          </a:xfrm>
          <a:prstGeom prst="rect">
            <a:avLst/>
          </a:prstGeom>
        </p:spPr>
      </p:pic>
      <p:grpSp>
        <p:nvGrpSpPr>
          <p:cNvPr id="6" name="Group 5">
            <a:extLst>
              <a:ext uri="{FF2B5EF4-FFF2-40B4-BE49-F238E27FC236}">
                <a16:creationId xmlns:a16="http://schemas.microsoft.com/office/drawing/2014/main" id="{6EF44327-5390-825D-78CB-C853EE7894E8}"/>
              </a:ext>
            </a:extLst>
          </p:cNvPr>
          <p:cNvGrpSpPr/>
          <p:nvPr/>
        </p:nvGrpSpPr>
        <p:grpSpPr>
          <a:xfrm>
            <a:off x="1178903" y="1422174"/>
            <a:ext cx="9217025" cy="915844"/>
            <a:chOff x="192087" y="780744"/>
            <a:chExt cx="9217025" cy="2839800"/>
          </a:xfrm>
        </p:grpSpPr>
        <p:sp>
          <p:nvSpPr>
            <p:cNvPr id="7" name="Rectangle: Rounded Corners 6">
              <a:extLst>
                <a:ext uri="{FF2B5EF4-FFF2-40B4-BE49-F238E27FC236}">
                  <a16:creationId xmlns:a16="http://schemas.microsoft.com/office/drawing/2014/main" id="{46D7663D-AE63-422B-779A-2497C8A309E5}"/>
                </a:ext>
              </a:extLst>
            </p:cNvPr>
            <p:cNvSpPr/>
            <p:nvPr/>
          </p:nvSpPr>
          <p:spPr>
            <a:xfrm>
              <a:off x="192087" y="780744"/>
              <a:ext cx="9217025" cy="2839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A583D147-7659-1226-0ED3-B34E2C7FE98D}"/>
                </a:ext>
              </a:extLst>
            </p:cNvPr>
            <p:cNvSpPr txBox="1"/>
            <p:nvPr/>
          </p:nvSpPr>
          <p:spPr>
            <a:xfrm>
              <a:off x="192087" y="919372"/>
              <a:ext cx="8939769" cy="25625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en-US" kern="1200" dirty="0"/>
                <a:t>The Answer is Yes depending on requirements of our Application ,target Platform ,Preferences.</a:t>
              </a:r>
              <a:endParaRPr lang="en-IN" kern="1200" dirty="0"/>
            </a:p>
          </p:txBody>
        </p:sp>
      </p:grpSp>
    </p:spTree>
    <p:extLst>
      <p:ext uri="{BB962C8B-B14F-4D97-AF65-F5344CB8AC3E}">
        <p14:creationId xmlns:p14="http://schemas.microsoft.com/office/powerpoint/2010/main" val="16655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D952-714D-790E-54B2-9403D9AE6AA4}"/>
              </a:ext>
            </a:extLst>
          </p:cNvPr>
          <p:cNvSpPr>
            <a:spLocks noGrp="1"/>
          </p:cNvSpPr>
          <p:nvPr>
            <p:ph type="title"/>
          </p:nvPr>
        </p:nvSpPr>
        <p:spPr>
          <a:xfrm>
            <a:off x="693812" y="2168352"/>
            <a:ext cx="8458201" cy="4689648"/>
          </a:xfrm>
        </p:spPr>
        <p:txBody>
          <a:bodyPr>
            <a:normAutofit fontScale="90000"/>
          </a:bodyPr>
          <a:lstStyle/>
          <a:p>
            <a:pPr>
              <a:lnSpc>
                <a:spcPct val="150000"/>
              </a:lnSpc>
            </a:pPr>
            <a:r>
              <a:rPr lang="en-US" sz="3200" b="1" i="0" dirty="0">
                <a:solidFill>
                  <a:srgbClr val="202122"/>
                </a:solidFill>
                <a:effectLst/>
                <a:latin typeface="Arial" panose="020B0604020202020204" pitchFamily="34" charset="0"/>
              </a:rPr>
              <a:t>Swing</a:t>
            </a:r>
            <a:r>
              <a:rPr lang="en-US" sz="3200" b="0" i="0" dirty="0">
                <a:solidFill>
                  <a:srgbClr val="202122"/>
                </a:solidFill>
                <a:effectLst/>
                <a:latin typeface="Arial" panose="020B0604020202020204" pitchFamily="34" charset="0"/>
              </a:rPr>
              <a:t> is a </a:t>
            </a:r>
            <a:r>
              <a:rPr lang="en-US" sz="3200" b="0" i="0" u="none" strike="noStrike" dirty="0">
                <a:solidFill>
                  <a:srgbClr val="202122"/>
                </a:solidFill>
                <a:effectLst/>
                <a:latin typeface="Arial" panose="020B0604020202020204" pitchFamily="34" charset="0"/>
                <a:hlinkClick r:id="rId2" tooltip="Graphical user interface"/>
              </a:rPr>
              <a:t>GUI</a:t>
            </a:r>
            <a:r>
              <a:rPr lang="en-US" sz="3200" b="0" i="0" dirty="0">
                <a:solidFill>
                  <a:srgbClr val="202122"/>
                </a:solidFill>
                <a:effectLst/>
                <a:latin typeface="Arial" panose="020B0604020202020204" pitchFamily="34" charset="0"/>
              </a:rPr>
              <a:t> </a:t>
            </a:r>
            <a:r>
              <a:rPr lang="en-US" sz="3200" b="0" i="0" u="none" strike="noStrike" dirty="0">
                <a:solidFill>
                  <a:srgbClr val="202122"/>
                </a:solidFill>
                <a:effectLst/>
                <a:latin typeface="Arial" panose="020B0604020202020204" pitchFamily="34" charset="0"/>
                <a:hlinkClick r:id="rId3" tooltip="Widget toolkit"/>
              </a:rPr>
              <a:t>widget toolkit</a:t>
            </a:r>
            <a:r>
              <a:rPr lang="en-US" sz="3200" b="0" i="0" dirty="0">
                <a:solidFill>
                  <a:srgbClr val="202122"/>
                </a:solidFill>
                <a:effectLst/>
                <a:latin typeface="Arial" panose="020B0604020202020204" pitchFamily="34" charset="0"/>
              </a:rPr>
              <a:t> for </a:t>
            </a:r>
            <a:r>
              <a:rPr lang="en-US" sz="3200" b="0" i="0" u="none" strike="noStrike" dirty="0">
                <a:solidFill>
                  <a:srgbClr val="202122"/>
                </a:solidFill>
                <a:effectLst/>
                <a:latin typeface="Arial" panose="020B0604020202020204" pitchFamily="34" charset="0"/>
                <a:hlinkClick r:id="rId4" tooltip="Java (programming language)"/>
              </a:rPr>
              <a:t>Java</a:t>
            </a:r>
            <a:r>
              <a:rPr lang="en-US" sz="3200" b="0" i="0" dirty="0">
                <a:solidFill>
                  <a:srgbClr val="202122"/>
                </a:solidFill>
                <a:effectLst/>
                <a:latin typeface="Arial" panose="020B0604020202020204" pitchFamily="34" charset="0"/>
              </a:rPr>
              <a:t>.</a:t>
            </a:r>
            <a:r>
              <a:rPr lang="en-US" sz="3200" b="0" i="0" u="none" strike="noStrike" baseline="30000" dirty="0">
                <a:solidFill>
                  <a:srgbClr val="202122"/>
                </a:solidFill>
                <a:effectLst/>
                <a:latin typeface="Arial" panose="020B0604020202020204" pitchFamily="34" charset="0"/>
                <a:hlinkClick r:id="rId5"/>
              </a:rPr>
              <a:t>[1]</a:t>
            </a:r>
            <a:r>
              <a:rPr lang="en-US" sz="3200" b="0" i="0" dirty="0">
                <a:solidFill>
                  <a:srgbClr val="202122"/>
                </a:solidFill>
                <a:effectLst/>
                <a:latin typeface="Arial" panose="020B0604020202020204" pitchFamily="34" charset="0"/>
              </a:rPr>
              <a:t> It is part of </a:t>
            </a:r>
            <a:r>
              <a:rPr lang="en-US" sz="3200" b="0" i="0" u="none" strike="noStrike" dirty="0">
                <a:solidFill>
                  <a:srgbClr val="202122"/>
                </a:solidFill>
                <a:effectLst/>
                <a:latin typeface="Arial" panose="020B0604020202020204" pitchFamily="34" charset="0"/>
                <a:hlinkClick r:id="rId6" tooltip="Oracle Corporation"/>
              </a:rPr>
              <a:t>Oracle</a:t>
            </a:r>
            <a:r>
              <a:rPr lang="en-US" sz="3200" b="0" i="0" dirty="0">
                <a:solidFill>
                  <a:srgbClr val="202122"/>
                </a:solidFill>
                <a:effectLst/>
                <a:latin typeface="Arial" panose="020B0604020202020204" pitchFamily="34" charset="0"/>
              </a:rPr>
              <a:t>'s </a:t>
            </a:r>
            <a:r>
              <a:rPr lang="en-US" sz="3200" b="0" i="0" u="none" strike="noStrike" dirty="0">
                <a:solidFill>
                  <a:srgbClr val="202122"/>
                </a:solidFill>
                <a:effectLst/>
                <a:latin typeface="Arial" panose="020B0604020202020204" pitchFamily="34" charset="0"/>
                <a:hlinkClick r:id="rId7" tooltip="Java Foundation Classes"/>
              </a:rPr>
              <a:t>Java Foundation Classes</a:t>
            </a:r>
            <a:r>
              <a:rPr lang="en-US" sz="3200" b="0" i="0" dirty="0">
                <a:solidFill>
                  <a:srgbClr val="202122"/>
                </a:solidFill>
                <a:effectLst/>
                <a:latin typeface="Arial" panose="020B0604020202020204" pitchFamily="34" charset="0"/>
              </a:rPr>
              <a:t> (JFC) – an </a:t>
            </a:r>
            <a:r>
              <a:rPr lang="en-US" sz="3200" b="0" i="0" u="none" strike="noStrike" dirty="0">
                <a:solidFill>
                  <a:srgbClr val="202122"/>
                </a:solidFill>
                <a:effectLst/>
                <a:latin typeface="Arial" panose="020B0604020202020204" pitchFamily="34" charset="0"/>
                <a:hlinkClick r:id="rId8" tooltip="Application programming interface"/>
              </a:rPr>
              <a:t>API</a:t>
            </a:r>
            <a:r>
              <a:rPr lang="en-US" sz="3200" b="0" i="0" dirty="0">
                <a:solidFill>
                  <a:srgbClr val="202122"/>
                </a:solidFill>
                <a:effectLst/>
                <a:latin typeface="Arial" panose="020B0604020202020204" pitchFamily="34" charset="0"/>
              </a:rPr>
              <a:t> for providing a </a:t>
            </a:r>
            <a:r>
              <a:rPr lang="en-US" sz="3200" b="0" i="0" u="none" strike="noStrike" dirty="0">
                <a:solidFill>
                  <a:srgbClr val="202122"/>
                </a:solidFill>
                <a:effectLst/>
                <a:latin typeface="Arial" panose="020B0604020202020204" pitchFamily="34" charset="0"/>
                <a:hlinkClick r:id="rId2" tooltip="Graphical user interface"/>
              </a:rPr>
              <a:t>graphical user interface</a:t>
            </a:r>
            <a:r>
              <a:rPr lang="en-US" sz="3200" b="0" i="0" dirty="0">
                <a:solidFill>
                  <a:srgbClr val="202122"/>
                </a:solidFill>
                <a:effectLst/>
                <a:latin typeface="Arial" panose="020B0604020202020204" pitchFamily="34" charset="0"/>
              </a:rPr>
              <a:t> (GUI) for Java programs.</a:t>
            </a:r>
            <a:br>
              <a:rPr lang="en-US" sz="3200" b="0" i="0" dirty="0">
                <a:solidFill>
                  <a:srgbClr val="202122"/>
                </a:solidFill>
                <a:effectLst/>
                <a:latin typeface="Arial" panose="020B0604020202020204" pitchFamily="34" charset="0"/>
              </a:rPr>
            </a:br>
            <a:r>
              <a:rPr lang="en-US" sz="3200" b="0" i="0" dirty="0">
                <a:solidFill>
                  <a:srgbClr val="202122"/>
                </a:solidFill>
                <a:effectLst/>
                <a:latin typeface="Arial" panose="020B0604020202020204" pitchFamily="34" charset="0"/>
              </a:rPr>
              <a:t>Swing was developed to provide a more sophisticated set of GUI </a:t>
            </a:r>
            <a:r>
              <a:rPr lang="en-US" sz="3200" b="0" i="0" u="none" strike="noStrike" dirty="0">
                <a:solidFill>
                  <a:srgbClr val="202122"/>
                </a:solidFill>
                <a:effectLst/>
                <a:latin typeface="Arial" panose="020B0604020202020204" pitchFamily="34" charset="0"/>
                <a:hlinkClick r:id="rId9" tooltip="Software component"/>
              </a:rPr>
              <a:t>components</a:t>
            </a:r>
            <a:r>
              <a:rPr lang="en-US" sz="3200" b="0" i="0" dirty="0">
                <a:solidFill>
                  <a:srgbClr val="202122"/>
                </a:solidFill>
                <a:effectLst/>
                <a:latin typeface="Arial" panose="020B0604020202020204" pitchFamily="34" charset="0"/>
              </a:rPr>
              <a:t> than the earlier </a:t>
            </a:r>
            <a:r>
              <a:rPr lang="en-US" sz="3200" b="0" i="0" u="none" strike="noStrike" dirty="0">
                <a:solidFill>
                  <a:srgbClr val="202122"/>
                </a:solidFill>
                <a:effectLst/>
                <a:latin typeface="Arial" panose="020B0604020202020204" pitchFamily="34" charset="0"/>
                <a:hlinkClick r:id="rId10" tooltip="Abstract Window Toolkit"/>
              </a:rPr>
              <a:t>Abstract Window Toolkit (AWT)</a:t>
            </a:r>
            <a:r>
              <a:rPr lang="en-US" sz="3200" b="0" i="0" dirty="0">
                <a:solidFill>
                  <a:srgbClr val="202122"/>
                </a:solidFill>
                <a:effectLst/>
                <a:latin typeface="Arial" panose="020B0604020202020204" pitchFamily="34" charset="0"/>
              </a:rPr>
              <a:t>.</a:t>
            </a:r>
            <a:br>
              <a:rPr lang="en-US" sz="3200" b="0" i="0" dirty="0">
                <a:solidFill>
                  <a:srgbClr val="202122"/>
                </a:solidFill>
                <a:effectLst/>
                <a:latin typeface="Arial" panose="020B0604020202020204" pitchFamily="34" charset="0"/>
              </a:rPr>
            </a:br>
            <a:endParaRPr lang="en-IN" sz="3200" dirty="0"/>
          </a:p>
        </p:txBody>
      </p:sp>
      <p:sp>
        <p:nvSpPr>
          <p:cNvPr id="3" name="Text Placeholder 2">
            <a:extLst>
              <a:ext uri="{FF2B5EF4-FFF2-40B4-BE49-F238E27FC236}">
                <a16:creationId xmlns:a16="http://schemas.microsoft.com/office/drawing/2014/main" id="{F99A1A93-9D80-EC6C-A93E-BDAABD65C8F4}"/>
              </a:ext>
            </a:extLst>
          </p:cNvPr>
          <p:cNvSpPr>
            <a:spLocks noGrp="1"/>
          </p:cNvSpPr>
          <p:nvPr>
            <p:ph type="body" idx="1"/>
          </p:nvPr>
        </p:nvSpPr>
        <p:spPr>
          <a:xfrm>
            <a:off x="1293813" y="332656"/>
            <a:ext cx="8458201" cy="1143000"/>
          </a:xfrm>
        </p:spPr>
        <p:txBody>
          <a:bodyPr>
            <a:normAutofit/>
          </a:bodyPr>
          <a:lstStyle/>
          <a:p>
            <a:r>
              <a:rPr lang="en-US" sz="5400" dirty="0"/>
              <a:t>WHAT ARE SWINGS ?</a:t>
            </a:r>
            <a:endParaRPr lang="en-IN" sz="5400" dirty="0"/>
          </a:p>
        </p:txBody>
      </p:sp>
    </p:spTree>
    <p:extLst>
      <p:ext uri="{BB962C8B-B14F-4D97-AF65-F5344CB8AC3E}">
        <p14:creationId xmlns:p14="http://schemas.microsoft.com/office/powerpoint/2010/main" val="159462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D23B-5A2E-4745-B117-010602825289}"/>
              </a:ext>
            </a:extLst>
          </p:cNvPr>
          <p:cNvSpPr>
            <a:spLocks noGrp="1"/>
          </p:cNvSpPr>
          <p:nvPr>
            <p:ph type="title"/>
          </p:nvPr>
        </p:nvSpPr>
        <p:spPr>
          <a:xfrm>
            <a:off x="1085799" y="148580"/>
            <a:ext cx="9601200" cy="671736"/>
          </a:xfrm>
        </p:spPr>
        <p:txBody>
          <a:bodyPr/>
          <a:lstStyle/>
          <a:p>
            <a:r>
              <a:rPr lang="en-US" dirty="0"/>
              <a:t>WHAT ARE THE SPECIALITIES OF SWINGS ?</a:t>
            </a:r>
            <a:endParaRPr lang="en-IN" dirty="0"/>
          </a:p>
        </p:txBody>
      </p:sp>
      <p:graphicFrame>
        <p:nvGraphicFramePr>
          <p:cNvPr id="4" name="Content Placeholder 3">
            <a:extLst>
              <a:ext uri="{FF2B5EF4-FFF2-40B4-BE49-F238E27FC236}">
                <a16:creationId xmlns:a16="http://schemas.microsoft.com/office/drawing/2014/main" id="{D570E0B4-F11B-126C-9D14-908F304A3D6F}"/>
              </a:ext>
            </a:extLst>
          </p:cNvPr>
          <p:cNvGraphicFramePr>
            <a:graphicFrameLocks noGrp="1"/>
          </p:cNvGraphicFramePr>
          <p:nvPr>
            <p:ph idx="1"/>
            <p:extLst>
              <p:ext uri="{D42A27DB-BD31-4B8C-83A1-F6EECF244321}">
                <p14:modId xmlns:p14="http://schemas.microsoft.com/office/powerpoint/2010/main" val="2025292433"/>
              </p:ext>
            </p:extLst>
          </p:nvPr>
        </p:nvGraphicFramePr>
        <p:xfrm>
          <a:off x="1053852" y="820316"/>
          <a:ext cx="9601200" cy="5217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490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renity 16x9">
  <a:themeElements>
    <a:clrScheme name="Serenity_16x9">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a:defPPr>
      </a:lstStyle>
    </a:txDef>
  </a:objectDefaults>
  <a:extraClrSchemeLst/>
  <a:extLst>
    <a:ext uri="{05A4C25C-085E-4340-85A3-A5531E510DB2}">
      <thm15:themeFamily xmlns:thm15="http://schemas.microsoft.com/office/thememl/2012/main" name="TF02801109.potx" id="{B47C65E8-9F73-4C4F-A3C2-84725F71438E}" vid="{CFC30A9F-F7E5-41F4-B6B7-D2E5B79E3BFB}"/>
    </a:ext>
  </a:extLst>
</a:theme>
</file>

<file path=ppt/theme/theme2.xml><?xml version="1.0" encoding="utf-8"?>
<a:theme xmlns:a="http://schemas.openxmlformats.org/drawingml/2006/main" name="Office Theme">
  <a:themeElements>
    <a:clrScheme name="Serenity">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renity">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1360506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TP102801108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706526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249165-F638-412C-8E0A-DFB7045CA2E0}">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11E33DF-2340-4F4E-B874-B73FEFEBFC8D}">
  <ds:schemaRefs>
    <ds:schemaRef ds:uri="http://schemas.microsoft.com/sharepoint/v3/contenttype/forms"/>
  </ds:schemaRefs>
</ds:datastoreItem>
</file>

<file path=customXml/itemProps3.xml><?xml version="1.0" encoding="utf-8"?>
<ds:datastoreItem xmlns:ds="http://schemas.openxmlformats.org/officeDocument/2006/customXml" ds:itemID="{4683C129-7B42-490A-AD74-E9303BC76D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Serenity nature presentation (widescreen)</Template>
  <TotalTime>175</TotalTime>
  <Words>831</Words>
  <Application>Microsoft Office PowerPoint</Application>
  <PresentationFormat>Custom</PresentationFormat>
  <Paragraphs>96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Batang</vt:lpstr>
      <vt:lpstr>Arial</vt:lpstr>
      <vt:lpstr>Consolas</vt:lpstr>
      <vt:lpstr>Euphemia</vt:lpstr>
      <vt:lpstr>Serenity 16x9</vt:lpstr>
      <vt:lpstr>NAME : S.VENNELA ROLLNO : 22VE1A05R0 SUBJECT : JAVA TOPIC : SWING CONTROLS – JLABEL ,             ICONS</vt:lpstr>
      <vt:lpstr>PowerPoint Presentation</vt:lpstr>
      <vt:lpstr>PowerPoint Presentation</vt:lpstr>
      <vt:lpstr>PowerPoint Presentation</vt:lpstr>
      <vt:lpstr>PowerPoint Presentation</vt:lpstr>
      <vt:lpstr>GRAPHICAL USER INTERFACE</vt:lpstr>
      <vt:lpstr>CAN WE MAKE SUCH GUI’S IN JAVA ?</vt:lpstr>
      <vt:lpstr>Swing is a GUI widget toolkit for Java.[1] It is part of Oracle's Java Foundation Classes (JFC) – an API for providing a graphical user interface (GUI) for Java programs. Swing was developed to provide a more sophisticated set of GUI components than the earlier Abstract Window Toolkit (AWT). </vt:lpstr>
      <vt:lpstr>WHAT ARE THE SPECIALITIES OF SWINGS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S.VENNELA ROLLNO : 22VE1A05R0 SUBJECT : JAVA TOPIC : SWING CONTROLS – JLABEL ,             ICONS</dc:title>
  <dc:creator>MAHENDER</dc:creator>
  <cp:lastModifiedBy>MAHENDER</cp:lastModifiedBy>
  <cp:revision>2</cp:revision>
  <dcterms:created xsi:type="dcterms:W3CDTF">2024-05-29T15:04:03Z</dcterms:created>
  <dcterms:modified xsi:type="dcterms:W3CDTF">2024-06-04T16:09:00Z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